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86" r:id="rId5"/>
    <p:sldMasterId id="2147483718" r:id="rId6"/>
    <p:sldMasterId id="2147483750" r:id="rId7"/>
  </p:sldMasterIdLst>
  <p:notesMasterIdLst>
    <p:notesMasterId r:id="rId29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0"/>
      <p:bold r:id="rId31"/>
      <p:italic r:id="rId32"/>
      <p:boldItalic r:id="rId33"/>
    </p:embeddedFont>
    <p:embeddedFont>
      <p:font typeface="Noto Sans Symbols" panose="020B0604020202020204" charset="0"/>
      <p:regular r:id="rId34"/>
      <p:bold r:id="rId35"/>
    </p:embeddedFont>
    <p:embeddedFont>
      <p:font typeface="Open Sans" panose="020B0606030504020204" pitchFamily="3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T Sans" panose="020B0503020203020204" pitchFamily="34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y1UHID2cDwLBSh+7zkyZkEq6P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728A56-8FDC-4614-88BE-58185BEA42F6}">
  <a:tblStyle styleId="{19728A56-8FDC-4614-88BE-58185BEA42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0.fntdata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1.xml"/><Relationship Id="rId51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3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8" name="Google Shape;59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Google Shape;6175;g3508f1dec95_0_7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6" name="Google Shape;6176;g3508f1dec95_0_7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either RY (1 parameter), RX + RZ (2 parameters), or Rot (3 parameters).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" name="Google Shape;6215;g3508f1dec95_0_8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6" name="Google Shape;6216;g3508f1dec95_0_8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either RY (1 parameter), RX + RZ (2 parameters), or Rot (3 parameters).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Google Shape;6227;g3508f1dec95_0_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8" name="Google Shape;6228;g3508f1dec95_0_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either RY (1 parameter), RX + RZ (2 parameters), or Rot (3 parameters).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g3508f1dec95_0_9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5" name="Google Shape;6245;g3508f1dec95_0_9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either RY (1 parameter), RX + RZ (2 parameters), or Rot (3 parameters).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7" name="Google Shape;6257;g3508f1dec95_0_9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8" name="Google Shape;6258;g3508f1dec95_0_9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Google Shape;6268;g3508f1dec95_0_9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9" name="Google Shape;6269;g3508f1dec95_0_9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3" name="Google Shape;6313;g3508f1dec95_0_9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314" name="Google Shape;6314;g3508f1dec95_0_9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3508f1dec95_0_9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324" name="Google Shape;6324;g3508f1dec95_0_9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3" name="Google Shape;6333;g3508f1dec95_0_9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334" name="Google Shape;6334;g3508f1dec95_0_9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4" name="Google Shape;6354;g3508f1dec95_0_9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355" name="Google Shape;6355;g3508f1dec95_0_9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3508f1dec95_0_10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3508f1dec95_0_10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Google Shape;6362;g3508f1dec95_0_9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363" name="Google Shape;6363;g3508f1dec95_0_9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3" name="Google Shape;6373;g3508f1dec95_0_4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4" name="Google Shape;6374;g3508f1dec95_0_4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g3508f1dec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g3508f1dec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9" name="Google Shape;60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4" name="Google Shape;60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3508f1dec9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</a:rPr>
              <a:t>Model Forward Pass Overview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Input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20, 1) — 20 time steps, 1 feature.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Recurrent Units (LSTM, GRU, RNN — single or mixed):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sequence → Output hidden states (batch size, 20, 32) and final hidden state (batch size, 4, 1,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Hidden State Extraction: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Reshape final hidden state to (batch size, 32).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Linear Layer (Classical Projection):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Map 32 features → 6 features (for input to optional quantum layer).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Optional Quantum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Process n features through a variational quantum circuit.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n features</a:t>
            </a:r>
            <a:r>
              <a:rPr lang="en">
                <a:solidFill>
                  <a:schemeClr val="dk1"/>
                </a:solidFill>
              </a:rPr>
              <a:t> after the </a:t>
            </a:r>
            <a:r>
              <a:rPr lang="en" b="1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are mapped to match the </a:t>
            </a:r>
            <a:r>
              <a:rPr lang="en" b="1">
                <a:solidFill>
                  <a:schemeClr val="dk1"/>
                </a:solidFill>
              </a:rPr>
              <a:t>number of qubits</a:t>
            </a:r>
            <a:r>
              <a:rPr lang="en">
                <a:solidFill>
                  <a:schemeClr val="dk1"/>
                </a:solidFill>
              </a:rPr>
              <a:t> used in your </a:t>
            </a:r>
            <a:r>
              <a:rPr lang="en" b="1">
                <a:solidFill>
                  <a:schemeClr val="dk1"/>
                </a:solidFill>
              </a:rPr>
              <a:t>optional quantum layer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Post-Quantum Activation: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Apply non-linear activation (e.g., Tanh, Sigmoid, ReLU).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Skip Connection (Add or Concat):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Merge classical and quantum feature vectors (both of size 6).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Final Linear Layer: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Compress merged 6 features → 1 scalar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chemeClr val="dk1"/>
                </a:solidFill>
              </a:rPr>
              <a:t>Output Tensor: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Shape (batch size, 1) — Predicted stock price.</a:t>
            </a:r>
            <a:endParaRPr/>
          </a:p>
        </p:txBody>
      </p:sp>
      <p:sp>
        <p:nvSpPr>
          <p:cNvPr id="6103" name="Google Shape;6103;g3508f1dec9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" name="Google Shape;6113;g3508f1dec95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4" name="Google Shape;6114;g3508f1dec95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quantum layer is enabled, the projected features are passed through a variational quantum circuit (built using PennyLane’s QNode interface, as shown in Figure 1 [8]), where each feature is encoded via an RY gate [9]. Across a configurable number of variational layers (q depth), each qubit undergoes a parameterized rotation: After each layer, qubits are entangled via a ring of CNOT gates to create a circular topology [10]. The output is obtained by measuring the expectation value of PauliZ on each qubit, producing a real-valued vector.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0" name="Google Shape;6130;g3508f1dec95_0_8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1" name="Google Shape;6131;g3508f1dec95_0_8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1157400" y="494640"/>
            <a:ext cx="51264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08f1dec95_0_196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7" name="Google Shape;547;g3508f1dec95_0_196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548" name="Google Shape;548;g3508f1dec95_0_196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549" name="Google Shape;549;g3508f1dec95_0_196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g3508f1dec95_0_196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g3508f1dec95_0_196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g3508f1dec95_0_196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g3508f1dec95_0_196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554" name="Google Shape;554;g3508f1dec95_0_196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g3508f1dec95_0_196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g3508f1dec95_0_19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3508f1dec95_0_110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01" name="Google Shape;4701;g3508f1dec95_0_1102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02" name="Google Shape;4702;g3508f1dec95_0_1102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03" name="Google Shape;4703;g3508f1dec95_0_1102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04" name="Google Shape;4704;g3508f1dec95_0_1102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705" name="Google Shape;4705;g3508f1dec95_0_1102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4706" name="Google Shape;4706;g3508f1dec95_0_110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07" name="Google Shape;4707;g3508f1dec95_0_1102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4708" name="Google Shape;4708;g3508f1dec95_0_110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g3508f1dec95_0_110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g3508f1dec95_0_110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1" name="Google Shape;4711;g3508f1dec95_0_1102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4712" name="Google Shape;4712;g3508f1dec95_0_1102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4713" name="Google Shape;4713;g3508f1dec95_0_1102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4714" name="Google Shape;4714;g3508f1dec95_0_1102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g3508f1dec95_0_1102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g3508f1dec95_0_1102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7" name="Google Shape;4717;g3508f1dec95_0_1102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4718" name="Google Shape;4718;g3508f1dec95_0_1102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4719" name="Google Shape;4719;g3508f1dec95_0_1102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0" name="Google Shape;4720;g3508f1dec95_0_1102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21" name="Google Shape;4721;g3508f1dec95_0_1102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22" name="Google Shape;4722;g3508f1dec95_0_1102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23" name="Google Shape;4723;g3508f1dec95_0_1102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724" name="Google Shape;4724;g3508f1dec95_0_1102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25" name="Google Shape;4725;g3508f1dec95_0_1102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26" name="Google Shape;4726;g3508f1dec95_0_1102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27" name="Google Shape;4727;g3508f1dec95_0_1102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28" name="Google Shape;4728;g3508f1dec95_0_1102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29" name="Google Shape;4729;g3508f1dec95_0_1102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4730" name="Google Shape;4730;g3508f1dec95_0_1102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31" name="Google Shape;4731;g3508f1dec95_0_1102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4732" name="Google Shape;4732;g3508f1dec95_0_1102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3" name="Google Shape;4733;g3508f1dec95_0_1102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4" name="Google Shape;4734;g3508f1dec95_0_1102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5" name="Google Shape;4735;g3508f1dec95_0_1102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36" name="Google Shape;4736;g3508f1dec95_0_1102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37" name="Google Shape;4737;g3508f1dec95_0_1102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38" name="Google Shape;4738;g3508f1dec95_0_1102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739" name="Google Shape;4739;g3508f1dec95_0_1102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40" name="Google Shape;4740;g3508f1dec95_0_1102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41" name="Google Shape;4741;g3508f1dec95_0_1102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42" name="Google Shape;4742;g3508f1dec95_0_1102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43" name="Google Shape;4743;g3508f1dec95_0_1102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44" name="Google Shape;4744;g3508f1dec95_0_1102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4745" name="Google Shape;4745;g3508f1dec95_0_1102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46" name="Google Shape;4746;g3508f1dec95_0_1102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47" name="Google Shape;4747;g3508f1dec95_0_1102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48" name="Google Shape;4748;g3508f1dec95_0_1102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749" name="Google Shape;4749;g3508f1dec95_0_1102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50" name="Google Shape;4750;g3508f1dec95_0_1102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51" name="Google Shape;4751;g3508f1dec95_0_1102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52" name="Google Shape;4752;g3508f1dec95_0_1102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53" name="Google Shape;4753;g3508f1dec95_0_1102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754" name="Google Shape;4754;g3508f1dec95_0_1102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4755" name="Google Shape;4755;g3508f1dec95_0_1102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756" name="Google Shape;4756;g3508f1dec95_0_1102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4757" name="Google Shape;4757;g3508f1dec95_0_1102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g3508f1dec95_0_1102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9" name="Google Shape;4759;g3508f1dec95_0_1102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4760" name="Google Shape;4760;g3508f1dec95_0_1102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4761" name="Google Shape;4761;g3508f1dec95_0_1102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g3508f1dec95_0_1102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3" name="Google Shape;4763;g3508f1dec95_0_1102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4" name="Google Shape;4764;g3508f1dec95_0_1102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4765" name="Google Shape;4765;g3508f1dec95_0_1102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66" name="Google Shape;4766;g3508f1dec95_0_1102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67" name="Google Shape;4767;g3508f1dec95_0_1102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68" name="Google Shape;4768;g3508f1dec95_0_1102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4769" name="Google Shape;4769;g3508f1dec95_0_1102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4770" name="Google Shape;4770;g3508f1dec95_0_1102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g3508f1dec95_0_1102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g3508f1dec95_0_1102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4773" name="Google Shape;4773;g3508f1dec95_0_1102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74" name="Google Shape;4774;g3508f1dec95_0_1102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75" name="Google Shape;4775;g3508f1dec95_0_1102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76" name="Google Shape;4776;g3508f1dec95_0_110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8" name="Google Shape;4778;g3508f1dec95_0_11103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4779" name="Google Shape;4779;g3508f1dec95_0_11103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0" name="Google Shape;4780;g3508f1dec95_0_11103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1" name="Google Shape;4781;g3508f1dec95_0_11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82" name="Google Shape;4782;g3508f1dec95_0_11103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4783" name="Google Shape;4783;g3508f1dec95_0_11103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4784" name="Google Shape;4784;g3508f1dec95_0_1110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g3508f1dec95_0_1110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6" name="Google Shape;4786;g3508f1dec95_0_11103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4787" name="Google Shape;4787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88" name="Google Shape;4788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89" name="Google Shape;4789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90" name="Google Shape;4790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1" name="Google Shape;4791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2" name="Google Shape;4792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3" name="Google Shape;4793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4" name="Google Shape;4794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795" name="Google Shape;4795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6" name="Google Shape;4796;g3508f1dec95_0_11103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4797" name="Google Shape;4797;g3508f1dec95_0_1110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g3508f1dec95_0_1110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g3508f1dec95_0_1110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g3508f1dec95_0_1110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g3508f1dec95_0_11103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4802" name="Google Shape;4802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03" name="Google Shape;4803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04" name="Google Shape;4804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05" name="Google Shape;4805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6" name="Google Shape;4806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7" name="Google Shape;4807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8" name="Google Shape;4808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9" name="Google Shape;4809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10" name="Google Shape;4810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1" name="Google Shape;4811;g3508f1dec95_0_11103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4812" name="Google Shape;4812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13" name="Google Shape;4813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14" name="Google Shape;4814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5" name="Google Shape;4815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6" name="Google Shape;4816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7" name="Google Shape;4817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8" name="Google Shape;4818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9" name="Google Shape;4819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20" name="Google Shape;4820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1" name="Google Shape;4821;g3508f1dec95_0_11103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4822" name="Google Shape;4822;g3508f1dec95_0_11103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4823" name="Google Shape;4823;g3508f1dec95_0_1110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g3508f1dec95_0_1110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5" name="Google Shape;4825;g3508f1dec95_0_11103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4826" name="Google Shape;4826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27" name="Google Shape;4827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28" name="Google Shape;4828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29" name="Google Shape;4829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0" name="Google Shape;4830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1" name="Google Shape;4831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2" name="Google Shape;4832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3" name="Google Shape;4833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34" name="Google Shape;4834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5" name="Google Shape;4835;g3508f1dec95_0_11103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4836" name="Google Shape;4836;g3508f1dec95_0_1110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g3508f1dec95_0_1110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g3508f1dec95_0_1110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g3508f1dec95_0_1110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0" name="Google Shape;4840;g3508f1dec95_0_11103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4841" name="Google Shape;4841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42" name="Google Shape;4842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43" name="Google Shape;4843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44" name="Google Shape;4844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5" name="Google Shape;4845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6" name="Google Shape;4846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7" name="Google Shape;4847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8" name="Google Shape;4848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49" name="Google Shape;4849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g3508f1dec95_0_11103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4851" name="Google Shape;4851;g3508f1dec95_0_1110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52" name="Google Shape;4852;g3508f1dec95_0_1110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53" name="Google Shape;4853;g3508f1dec95_0_1110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54" name="Google Shape;4854;g3508f1dec95_0_1110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5" name="Google Shape;4855;g3508f1dec95_0_1110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6" name="Google Shape;4856;g3508f1dec95_0_1110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7" name="Google Shape;4857;g3508f1dec95_0_1110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8" name="Google Shape;4858;g3508f1dec95_0_1110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59" name="Google Shape;4859;g3508f1dec95_0_1110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0" name="Google Shape;4860;g3508f1dec95_0_11103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4861" name="Google Shape;4861;g3508f1dec95_0_1110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2" name="Google Shape;4862;g3508f1dec95_0_1110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63" name="Google Shape;4863;g3508f1dec95_0_1110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4" name="Google Shape;4864;g3508f1dec95_0_11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3508f1dec95_0_1119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67" name="Google Shape;4867;g3508f1dec95_0_111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68" name="Google Shape;4868;g3508f1dec95_0_11191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4869" name="Google Shape;4869;g3508f1dec95_0_1119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g3508f1dec95_0_1119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1" name="Google Shape;4871;g3508f1dec95_0_11191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4872" name="Google Shape;4872;g3508f1dec95_0_11191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g3508f1dec95_0_11191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4" name="Google Shape;4874;g3508f1dec95_0_11191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4875" name="Google Shape;4875;g3508f1dec95_0_1119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76" name="Google Shape;4876;g3508f1dec95_0_1119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77" name="Google Shape;4877;g3508f1dec95_0_1119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8" name="Google Shape;4878;g3508f1dec95_0_11191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4879" name="Google Shape;4879;g3508f1dec95_0_1119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0" name="Google Shape;4880;g3508f1dec95_0_11191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g3508f1dec95_0_11191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g3508f1dec95_0_11191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g3508f1dec95_0_11191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g3508f1dec95_0_11191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5" name="Google Shape;4885;g3508f1dec95_0_11191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886" name="Google Shape;4886;g3508f1dec95_0_1119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g3508f1dec95_0_1119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8" name="Google Shape;4888;g3508f1dec95_0_11191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889" name="Google Shape;4889;g3508f1dec95_0_1119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g3508f1dec95_0_1119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91" name="Google Shape;4891;g3508f1dec95_0_111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g3508f1dec95_0_1121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894" name="Google Shape;4894;g3508f1dec95_0_1121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4895" name="Google Shape;4895;g3508f1dec95_0_1121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4896" name="Google Shape;4896;g3508f1dec95_0_1121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g3508f1dec95_0_1121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8" name="Google Shape;4898;g3508f1dec95_0_1121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g3508f1dec95_0_1121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0" name="Google Shape;4900;g3508f1dec95_0_1121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4901" name="Google Shape;4901;g3508f1dec95_0_1121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g3508f1dec95_0_1121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03" name="Google Shape;4903;g3508f1dec95_0_112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3508f1dec95_0_11230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06" name="Google Shape;4906;g3508f1dec95_0_11230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907" name="Google Shape;4907;g3508f1dec95_0_11230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08" name="Google Shape;4908;g3508f1dec95_0_11230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4909" name="Google Shape;4909;g3508f1dec95_0_112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0" name="Google Shape;4910;g3508f1dec95_0_11230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4911" name="Google Shape;4911;g3508f1dec95_0_1123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2" name="Google Shape;4912;g3508f1dec95_0_1123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3" name="Google Shape;4913;g3508f1dec95_0_1123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g3508f1dec95_0_1123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5" name="Google Shape;4915;g3508f1dec95_0_1123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6" name="Google Shape;4916;g3508f1dec95_0_1123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g3508f1dec95_0_1123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8" name="Google Shape;4918;g3508f1dec95_0_1123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9" name="Google Shape;4919;g3508f1dec95_0_1123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g3508f1dec95_0_1123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21" name="Google Shape;4921;g3508f1dec95_0_11230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4922" name="Google Shape;4922;g3508f1dec95_0_112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g3508f1dec95_0_112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4" name="Google Shape;4924;g3508f1dec95_0_11230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4925" name="Google Shape;4925;g3508f1dec95_0_112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g3508f1dec95_0_112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27" name="Google Shape;4927;g3508f1dec95_0_11230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8" name="Google Shape;4928;g3508f1dec95_0_11230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929" name="Google Shape;4929;g3508f1dec95_0_112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g3508f1dec95_0_112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g3508f1dec95_0_112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g3508f1dec95_0_112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g3508f1dec95_0_112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g3508f1dec95_0_112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g3508f1dec95_0_112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36" name="Google Shape;4936;g3508f1dec95_0_11230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937" name="Google Shape;4937;g3508f1dec95_0_1123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38" name="Google Shape;4938;g3508f1dec95_0_112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39" name="Google Shape;4939;g3508f1dec95_0_1123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940" name="Google Shape;4940;g3508f1dec95_0_1123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g3508f1dec95_0_1123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g3508f1dec95_0_1123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3" name="Google Shape;4943;g3508f1dec95_0_1123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944" name="Google Shape;4944;g3508f1dec95_0_1123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g3508f1dec95_0_1123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g3508f1dec95_0_1123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7" name="Google Shape;4947;g3508f1dec95_0_1123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g3508f1dec95_0_1123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9" name="Google Shape;4949;g3508f1dec95_0_11230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950" name="Google Shape;4950;g3508f1dec95_0_1123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51" name="Google Shape;4951;g3508f1dec95_0_1123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52" name="Google Shape;4952;g3508f1dec95_0_1123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3" name="Google Shape;4953;g3508f1dec95_0_112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g3508f1dec95_0_1128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56" name="Google Shape;4956;g3508f1dec95_0_1128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57" name="Google Shape;4957;g3508f1dec95_0_112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g3508f1dec95_0_11284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960" name="Google Shape;4960;g3508f1dec95_0_11284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961" name="Google Shape;4961;g3508f1dec95_0_11284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962" name="Google Shape;4962;g3508f1dec95_0_11284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963" name="Google Shape;4963;g3508f1dec95_0_11284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g3508f1dec95_0_11284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5" name="Google Shape;4965;g3508f1dec95_0_11284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966" name="Google Shape;4966;g3508f1dec95_0_1128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g3508f1dec95_0_1128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g3508f1dec95_0_1128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g3508f1dec95_0_1128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g3508f1dec95_0_1128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g3508f1dec95_0_1128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g3508f1dec95_0_1128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3" name="Google Shape;4973;g3508f1dec95_0_11284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974" name="Google Shape;4974;g3508f1dec95_0_1128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g3508f1dec95_0_1128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g3508f1dec95_0_1128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g3508f1dec95_0_1128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g3508f1dec95_0_1128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g3508f1dec95_0_1128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g3508f1dec95_0_1128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81" name="Google Shape;4981;g3508f1dec95_0_11284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982" name="Google Shape;4982;g3508f1dec95_0_1128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g3508f1dec95_0_1128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84" name="Google Shape;4984;g3508f1dec95_0_11284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985" name="Google Shape;4985;g3508f1dec95_0_11284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986" name="Google Shape;4986;g3508f1dec95_0_1128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987" name="Google Shape;4987;g3508f1dec95_0_112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88" name="Google Shape;4988;g3508f1dec95_0_112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9" name="Google Shape;4989;g3508f1dec95_0_112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0" name="Google Shape;4990;g3508f1dec95_0_112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1" name="Google Shape;4991;g3508f1dec95_0_112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2" name="Google Shape;4992;g3508f1dec95_0_112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93" name="Google Shape;4993;g3508f1dec95_0_112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4" name="Google Shape;4994;g3508f1dec95_0_11284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995" name="Google Shape;4995;g3508f1dec95_0_112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96" name="Google Shape;4996;g3508f1dec95_0_112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7" name="Google Shape;4997;g3508f1dec95_0_112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8" name="Google Shape;4998;g3508f1dec95_0_112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9" name="Google Shape;4999;g3508f1dec95_0_112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0" name="Google Shape;5000;g3508f1dec95_0_112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01" name="Google Shape;5001;g3508f1dec95_0_112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2" name="Google Shape;5002;g3508f1dec95_0_11284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03" name="Google Shape;5003;g3508f1dec95_0_112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04" name="Google Shape;5004;g3508f1dec95_0_112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5" name="Google Shape;5005;g3508f1dec95_0_112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6" name="Google Shape;5006;g3508f1dec95_0_112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7" name="Google Shape;5007;g3508f1dec95_0_112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8" name="Google Shape;5008;g3508f1dec95_0_112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09" name="Google Shape;5009;g3508f1dec95_0_112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0" name="Google Shape;5010;g3508f1dec95_0_11284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11" name="Google Shape;5011;g3508f1dec95_0_112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12" name="Google Shape;5012;g3508f1dec95_0_112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3" name="Google Shape;5013;g3508f1dec95_0_112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4" name="Google Shape;5014;g3508f1dec95_0_112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5" name="Google Shape;5015;g3508f1dec95_0_112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6" name="Google Shape;5016;g3508f1dec95_0_112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17" name="Google Shape;5017;g3508f1dec95_0_112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18" name="Google Shape;5018;g3508f1dec95_0_11284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5019" name="Google Shape;5019;g3508f1dec95_0_1128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020" name="Google Shape;5020;g3508f1dec95_0_1128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1" name="Google Shape;5021;g3508f1dec95_0_11284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5022" name="Google Shape;5022;g3508f1dec95_0_11284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g3508f1dec95_0_11284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24" name="Google Shape;5024;g3508f1dec95_0_112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Google Shape;5026;g3508f1dec95_0_113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g3508f1dec95_0_113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29" name="Google Shape;5029;g3508f1dec95_0_1135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0" name="Google Shape;5030;g3508f1dec95_0_1135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1" name="Google Shape;5031;g3508f1dec95_0_1135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2" name="Google Shape;5032;g3508f1dec95_0_1135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3" name="Google Shape;5033;g3508f1dec95_0_1135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4" name="Google Shape;5034;g3508f1dec95_0_1135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5" name="Google Shape;5035;g3508f1dec95_0_1135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6" name="Google Shape;5036;g3508f1dec95_0_1135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7" name="Google Shape;5037;g3508f1dec95_0_1135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38" name="Google Shape;5038;g3508f1dec95_0_1135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39" name="Google Shape;5039;g3508f1dec95_0_1135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40" name="Google Shape;5040;g3508f1dec95_0_1135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41" name="Google Shape;5041;g3508f1dec95_0_1135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42" name="Google Shape;5042;g3508f1dec95_0_1135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3" name="Google Shape;5043;g3508f1dec95_0_1135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044" name="Google Shape;5044;g3508f1dec95_0_1135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g3508f1dec95_0_1135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g3508f1dec95_0_1135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g3508f1dec95_0_1135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g3508f1dec95_0_1135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g3508f1dec95_0_1135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g3508f1dec95_0_1135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1" name="Google Shape;5051;g3508f1dec95_0_1135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052" name="Google Shape;5052;g3508f1dec95_0_1135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53" name="Google Shape;5053;g3508f1dec95_0_1135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54" name="Google Shape;5054;g3508f1dec95_0_1135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g3508f1dec95_0_1135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6" name="Google Shape;5056;g3508f1dec95_0_1135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057" name="Google Shape;5057;g3508f1dec95_0_1135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58" name="Google Shape;5058;g3508f1dec95_0_1135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59" name="Google Shape;5059;g3508f1dec95_0_1135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g3508f1dec95_0_1135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61" name="Google Shape;5061;g3508f1dec95_0_1135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062" name="Google Shape;5062;g3508f1dec95_0_1135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63" name="Google Shape;5063;g3508f1dec95_0_1135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64" name="Google Shape;5064;g3508f1dec95_0_1135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g3508f1dec95_0_1135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66" name="Google Shape;5066;g3508f1dec95_0_1135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067" name="Google Shape;5067;g3508f1dec95_0_1135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068" name="Google Shape;5068;g3508f1dec95_0_1135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g3508f1dec95_0_1135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g3508f1dec95_0_1135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1" name="Google Shape;5071;g3508f1dec95_0_1135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g3508f1dec95_0_1135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3" name="Google Shape;5073;g3508f1dec95_0_1135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074" name="Google Shape;5074;g3508f1dec95_0_1135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75" name="Google Shape;5075;g3508f1dec95_0_1135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76" name="Google Shape;5076;g3508f1dec95_0_1135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7" name="Google Shape;5077;g3508f1dec95_0_113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g3508f1dec95_0_1140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80" name="Google Shape;5080;g3508f1dec95_0_1140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81" name="Google Shape;5081;g3508f1dec95_0_114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08f1dec95_0_1980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g3508f1dec95_0_1980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60" name="Google Shape;560;g3508f1dec95_0_1980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61" name="Google Shape;561;g3508f1dec95_0_1980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62" name="Google Shape;562;g3508f1dec95_0_198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" name="Google Shape;563;g3508f1dec95_0_1980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64" name="Google Shape;564;g3508f1dec95_0_198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5" name="Google Shape;565;g3508f1dec95_0_198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66" name="Google Shape;566;g3508f1dec95_0_198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g3508f1dec95_0_198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8" name="Google Shape;568;g3508f1dec95_0_198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69" name="Google Shape;569;g3508f1dec95_0_198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g3508f1dec95_0_198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1" name="Google Shape;571;g3508f1dec95_0_198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72" name="Google Shape;572;g3508f1dec95_0_198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g3508f1dec95_0_198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4" name="Google Shape;574;g3508f1dec95_0_1980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575" name="Google Shape;575;g3508f1dec95_0_198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g3508f1dec95_0_198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g3508f1dec95_0_1980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578" name="Google Shape;578;g3508f1dec95_0_198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g3508f1dec95_0_198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g3508f1dec95_0_1980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1" name="Google Shape;581;g3508f1dec95_0_1980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582" name="Google Shape;582;g3508f1dec95_0_198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g3508f1dec95_0_198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g3508f1dec95_0_198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g3508f1dec95_0_198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g3508f1dec95_0_198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g3508f1dec95_0_198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g3508f1dec95_0_198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9" name="Google Shape;589;g3508f1dec95_0_1980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590" name="Google Shape;590;g3508f1dec95_0_198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1" name="Google Shape;591;g3508f1dec95_0_198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2" name="Google Shape;592;g3508f1dec95_0_198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93" name="Google Shape;593;g3508f1dec95_0_198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g3508f1dec95_0_198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g3508f1dec95_0_198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g3508f1dec95_0_198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97" name="Google Shape;597;g3508f1dec95_0_198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g3508f1dec95_0_198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g3508f1dec95_0_198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0" name="Google Shape;600;g3508f1dec95_0_198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g3508f1dec95_0_198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g3508f1dec95_0_1980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3" name="Google Shape;603;g3508f1dec95_0_198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4" name="Google Shape;604;g3508f1dec95_0_198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5" name="Google Shape;605;g3508f1dec95_0_198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g3508f1dec95_0_19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g3508f1dec95_0_114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84" name="Google Shape;5084;g3508f1dec95_0_11408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085" name="Google Shape;5085;g3508f1dec95_0_1140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g3508f1dec95_0_1140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7" name="Google Shape;5087;g3508f1dec95_0_11408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088" name="Google Shape;5088;g3508f1dec95_0_11408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9" name="Google Shape;5089;g3508f1dec95_0_11408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090" name="Google Shape;5090;g3508f1dec95_0_1140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g3508f1dec95_0_1140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g3508f1dec95_0_1140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g3508f1dec95_0_1140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g3508f1dec95_0_1140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g3508f1dec95_0_1140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g3508f1dec95_0_1140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g3508f1dec95_0_11408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098" name="Google Shape;5098;g3508f1dec95_0_1140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g3508f1dec95_0_1140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g3508f1dec95_0_1140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g3508f1dec95_0_1140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g3508f1dec95_0_1140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g3508f1dec95_0_1140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g3508f1dec95_0_1140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05" name="Google Shape;5105;g3508f1dec95_0_11408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g3508f1dec95_0_11408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g3508f1dec95_0_11408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g3508f1dec95_0_11408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9" name="Google Shape;5109;g3508f1dec95_0_11408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110" name="Google Shape;5110;g3508f1dec95_0_11408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111" name="Google Shape;5111;g3508f1dec95_0_11408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112" name="Google Shape;5112;g3508f1dec95_0_1140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13" name="Google Shape;5113;g3508f1dec95_0_114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4" name="Google Shape;5114;g3508f1dec95_0_114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5" name="Google Shape;5115;g3508f1dec95_0_114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6" name="Google Shape;5116;g3508f1dec95_0_114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7" name="Google Shape;5117;g3508f1dec95_0_114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18" name="Google Shape;5118;g3508f1dec95_0_1140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19" name="Google Shape;5119;g3508f1dec95_0_11408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20" name="Google Shape;5120;g3508f1dec95_0_1140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21" name="Google Shape;5121;g3508f1dec95_0_114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2" name="Google Shape;5122;g3508f1dec95_0_114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3" name="Google Shape;5123;g3508f1dec95_0_114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4" name="Google Shape;5124;g3508f1dec95_0_114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5" name="Google Shape;5125;g3508f1dec95_0_114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26" name="Google Shape;5126;g3508f1dec95_0_1140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27" name="Google Shape;5127;g3508f1dec95_0_11408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28" name="Google Shape;5128;g3508f1dec95_0_1140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29" name="Google Shape;5129;g3508f1dec95_0_114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0" name="Google Shape;5130;g3508f1dec95_0_114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1" name="Google Shape;5131;g3508f1dec95_0_114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2" name="Google Shape;5132;g3508f1dec95_0_114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3" name="Google Shape;5133;g3508f1dec95_0_114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34" name="Google Shape;5134;g3508f1dec95_0_1140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5" name="Google Shape;5135;g3508f1dec95_0_11408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36" name="Google Shape;5136;g3508f1dec95_0_1140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37" name="Google Shape;5137;g3508f1dec95_0_114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8" name="Google Shape;5138;g3508f1dec95_0_114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9" name="Google Shape;5139;g3508f1dec95_0_114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0" name="Google Shape;5140;g3508f1dec95_0_114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1" name="Google Shape;5141;g3508f1dec95_0_114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42" name="Google Shape;5142;g3508f1dec95_0_1140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43" name="Google Shape;5143;g3508f1dec95_0_11408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5144" name="Google Shape;5144;g3508f1dec95_0_11408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145" name="Google Shape;5145;g3508f1dec95_0_11408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46" name="Google Shape;5146;g3508f1dec95_0_11408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7" name="Google Shape;5147;g3508f1dec95_0_11408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5148" name="Google Shape;5148;g3508f1dec95_0_11408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g3508f1dec95_0_11408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50" name="Google Shape;5150;g3508f1dec95_0_114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3508f1dec95_0_114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53" name="Google Shape;5153;g3508f1dec95_0_11477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5154" name="Google Shape;5154;g3508f1dec95_0_11477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5155" name="Google Shape;5155;g3508f1dec95_0_1147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g3508f1dec95_0_1147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g3508f1dec95_0_1147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8" name="Google Shape;5158;g3508f1dec95_0_11477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5159" name="Google Shape;5159;g3508f1dec95_0_1147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0" name="Google Shape;5160;g3508f1dec95_0_1147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161" name="Google Shape;5161;g3508f1dec95_0_1147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g3508f1dec95_0_1147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63" name="Google Shape;5163;g3508f1dec95_0_11477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g3508f1dec95_0_11477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5" name="Google Shape;5165;g3508f1dec95_0_11477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5166" name="Google Shape;5166;g3508f1dec95_0_1147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67" name="Google Shape;5167;g3508f1dec95_0_11477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5168" name="Google Shape;5168;g3508f1dec95_0_1147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69" name="Google Shape;5169;g3508f1dec95_0_1147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170" name="Google Shape;5170;g3508f1dec95_0_1147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g3508f1dec95_0_1147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72" name="Google Shape;5172;g3508f1dec95_0_1147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173" name="Google Shape;5173;g3508f1dec95_0_1147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g3508f1dec95_0_1147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5" name="Google Shape;5175;g3508f1dec95_0_11477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5176" name="Google Shape;5176;g3508f1dec95_0_1147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7" name="Google Shape;5177;g3508f1dec95_0_1147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8" name="Google Shape;5178;g3508f1dec95_0_1147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79" name="Google Shape;5179;g3508f1dec95_0_1147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80" name="Google Shape;5180;g3508f1dec95_0_1147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g3508f1dec95_0_1147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g3508f1dec95_0_1147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g3508f1dec95_0_1147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g3508f1dec95_0_1147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g3508f1dec95_0_1147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g3508f1dec95_0_1147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7" name="Google Shape;5187;g3508f1dec95_0_1147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88" name="Google Shape;5188;g3508f1dec95_0_1147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g3508f1dec95_0_1147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g3508f1dec95_0_1147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g3508f1dec95_0_1147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g3508f1dec95_0_1147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g3508f1dec95_0_1147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g3508f1dec95_0_1147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5" name="Google Shape;5195;g3508f1dec95_0_1147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196" name="Google Shape;5196;g3508f1dec95_0_1147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g3508f1dec95_0_1147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g3508f1dec95_0_1147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g3508f1dec95_0_1147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g3508f1dec95_0_1147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g3508f1dec95_0_1147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g3508f1dec95_0_1147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03" name="Google Shape;5203;g3508f1dec95_0_1147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204" name="Google Shape;5204;g3508f1dec95_0_1147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05" name="Google Shape;5205;g3508f1dec95_0_1147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06" name="Google Shape;5206;g3508f1dec95_0_1147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07" name="Google Shape;5207;g3508f1dec95_0_114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3508f1dec95_0_115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10" name="Google Shape;5210;g3508f1dec95_0_11534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5211" name="Google Shape;5211;g3508f1dec95_0_11534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5212" name="Google Shape;5212;g3508f1dec95_0_11534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13" name="Google Shape;5213;g3508f1dec95_0_11534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5214" name="Google Shape;5214;g3508f1dec95_0_1153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g3508f1dec95_0_1153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g3508f1dec95_0_1153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g3508f1dec95_0_1153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g3508f1dec95_0_1153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g3508f1dec95_0_1153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g3508f1dec95_0_1153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1" name="Google Shape;5221;g3508f1dec95_0_11534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5222" name="Google Shape;5222;g3508f1dec95_0_1153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g3508f1dec95_0_1153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g3508f1dec95_0_1153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g3508f1dec95_0_1153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g3508f1dec95_0_1153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g3508f1dec95_0_1153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g3508f1dec95_0_1153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9" name="Google Shape;5229;g3508f1dec95_0_11534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0" name="Google Shape;5230;g3508f1dec95_0_11534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5231" name="Google Shape;5231;g3508f1dec95_0_115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g3508f1dec95_0_115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3" name="Google Shape;5233;g3508f1dec95_0_11534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5234" name="Google Shape;5234;g3508f1dec95_0_115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g3508f1dec95_0_115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36" name="Google Shape;5236;g3508f1dec95_0_11534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5237" name="Google Shape;5237;g3508f1dec95_0_1153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38" name="Google Shape;5238;g3508f1dec95_0_11534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5239" name="Google Shape;5239;g3508f1dec95_0_11534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5240" name="Google Shape;5240;g3508f1dec95_0_11534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g3508f1dec95_0_11534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42" name="Google Shape;5242;g3508f1dec95_0_11534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g3508f1dec95_0_11534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44" name="Google Shape;5244;g3508f1dec95_0_11534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5245" name="Google Shape;5245;g3508f1dec95_0_1153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g3508f1dec95_0_1153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g3508f1dec95_0_1153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g3508f1dec95_0_1153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g3508f1dec95_0_1153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g3508f1dec95_0_1153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g3508f1dec95_0_1153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52" name="Google Shape;5252;g3508f1dec95_0_11534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5253" name="Google Shape;5253;g3508f1dec95_0_1153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54" name="Google Shape;5254;g3508f1dec95_0_1153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255" name="Google Shape;5255;g3508f1dec95_0_1153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56" name="Google Shape;5256;g3508f1dec95_0_115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8" name="Google Shape;5258;g3508f1dec95_0_11583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5259" name="Google Shape;5259;g3508f1dec95_0_11583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0" name="Google Shape;5260;g3508f1dec95_0_11583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5261" name="Google Shape;5261;g3508f1dec95_0_11583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5262" name="Google Shape;5262;g3508f1dec95_0_1158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g3508f1dec95_0_1158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4" name="Google Shape;5264;g3508f1dec95_0_11583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5265" name="Google Shape;5265;g3508f1dec95_0_1158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g3508f1dec95_0_1158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67" name="Google Shape;5267;g3508f1dec95_0_115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68" name="Google Shape;5268;g3508f1dec95_0_11583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5269" name="Google Shape;5269;g3508f1dec95_0_1158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0" name="Google Shape;5270;g3508f1dec95_0_11583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g3508f1dec95_0_11583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2" name="Google Shape;5272;g3508f1dec95_0_11583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5273" name="Google Shape;5273;g3508f1dec95_0_1158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g3508f1dec95_0_1158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5" name="Google Shape;5275;g3508f1dec95_0_11583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5276" name="Google Shape;5276;g3508f1dec95_0_1158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g3508f1dec95_0_1158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8" name="Google Shape;5278;g3508f1dec95_0_11583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5279" name="Google Shape;5279;g3508f1dec95_0_1158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g3508f1dec95_0_1158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1" name="Google Shape;5281;g3508f1dec95_0_11583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5282" name="Google Shape;5282;g3508f1dec95_0_11583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5283" name="Google Shape;5283;g3508f1dec95_0_11583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g3508f1dec95_0_11583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5" name="Google Shape;5285;g3508f1dec95_0_11583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5286" name="Google Shape;5286;g3508f1dec95_0_1158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g3508f1dec95_0_1158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g3508f1dec95_0_1158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9" name="Google Shape;5289;g3508f1dec95_0_11583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5290" name="Google Shape;5290;g3508f1dec95_0_11583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g3508f1dec95_0_11583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92" name="Google Shape;5292;g3508f1dec95_0_11583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3" name="Google Shape;5293;g3508f1dec95_0_11583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5294" name="Google Shape;5294;g3508f1dec95_0_11583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g3508f1dec95_0_11583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96" name="Google Shape;5296;g3508f1dec95_0_11583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97" name="Google Shape;5297;g3508f1dec95_0_115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g3508f1dec95_0_116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00" name="Google Shape;5300;g3508f1dec95_0_1162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1" name="Google Shape;5301;g3508f1dec95_0_1162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02" name="Google Shape;5302;g3508f1dec95_0_11624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5303" name="Google Shape;5303;g3508f1dec95_0_11624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g3508f1dec95_0_11624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5" name="Google Shape;5305;g3508f1dec95_0_11624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5306" name="Google Shape;5306;g3508f1dec95_0_11624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g3508f1dec95_0_11624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g3508f1dec95_0_11624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g3508f1dec95_0_11624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0" name="Google Shape;5310;g3508f1dec95_0_11624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5311" name="Google Shape;5311;g3508f1dec95_0_11624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5312" name="Google Shape;5312;g3508f1dec95_0_11624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g3508f1dec95_0_11624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g3508f1dec95_0_11624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315" name="Google Shape;5315;g3508f1dec95_0_1162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6" name="Google Shape;5316;g3508f1dec95_0_11624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g3508f1dec95_0_11624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8" name="Google Shape;5318;g3508f1dec95_0_11624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5319" name="Google Shape;5319;g3508f1dec95_0_11624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g3508f1dec95_0_11624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1" name="Google Shape;5321;g3508f1dec95_0_11624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5322" name="Google Shape;5322;g3508f1dec95_0_116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g3508f1dec95_0_116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g3508f1dec95_0_116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g3508f1dec95_0_116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g3508f1dec95_0_116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g3508f1dec95_0_116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g3508f1dec95_0_116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9" name="Google Shape;5329;g3508f1dec95_0_11624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5330" name="Google Shape;5330;g3508f1dec95_0_116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g3508f1dec95_0_116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g3508f1dec95_0_116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g3508f1dec95_0_116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g3508f1dec95_0_116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g3508f1dec95_0_116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g3508f1dec95_0_116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37" name="Google Shape;5337;g3508f1dec95_0_116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g3508f1dec95_0_11664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40" name="Google Shape;5340;g3508f1dec95_0_11664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41" name="Google Shape;5341;g3508f1dec95_0_11664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5342" name="Google Shape;5342;g3508f1dec95_0_116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3" name="Google Shape;5343;g3508f1dec95_0_11664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5344" name="Google Shape;5344;g3508f1dec95_0_116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g3508f1dec95_0_116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g3508f1dec95_0_116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g3508f1dec95_0_116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g3508f1dec95_0_116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g3508f1dec95_0_116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g3508f1dec95_0_116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1" name="Google Shape;5351;g3508f1dec95_0_11664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5352" name="Google Shape;5352;g3508f1dec95_0_11664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53" name="Google Shape;5353;g3508f1dec95_0_11664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354" name="Google Shape;5354;g3508f1dec95_0_116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g3508f1dec95_0_116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6" name="Google Shape;5356;g3508f1dec95_0_11664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357" name="Google Shape;5357;g3508f1dec95_0_116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g3508f1dec95_0_116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9" name="Google Shape;5359;g3508f1dec95_0_11664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360" name="Google Shape;5360;g3508f1dec95_0_116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g3508f1dec95_0_116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62" name="Google Shape;5362;g3508f1dec95_0_11664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3" name="Google Shape;5363;g3508f1dec95_0_11664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5364" name="Google Shape;5364;g3508f1dec95_0_1166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g3508f1dec95_0_1166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g3508f1dec95_0_11664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5367" name="Google Shape;5367;g3508f1dec95_0_1166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g3508f1dec95_0_1166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69" name="Google Shape;5369;g3508f1dec95_0_11664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5370" name="Google Shape;5370;g3508f1dec95_0_116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1" name="Google Shape;5371;g3508f1dec95_0_11664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g3508f1dec95_0_11664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g3508f1dec95_0_11664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4" name="Google Shape;5374;g3508f1dec95_0_11664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375" name="Google Shape;5375;g3508f1dec95_0_116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g3508f1dec95_0_116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g3508f1dec95_0_116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8" name="Google Shape;5378;g3508f1dec95_0_11664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379" name="Google Shape;5379;g3508f1dec95_0_116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g3508f1dec95_0_116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g3508f1dec95_0_116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2" name="Google Shape;5382;g3508f1dec95_0_116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g3508f1dec95_0_1170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85" name="Google Shape;5385;g3508f1dec95_0_1170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5386" name="Google Shape;5386;g3508f1dec95_0_11709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5387" name="Google Shape;5387;g3508f1dec95_0_11709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g3508f1dec95_0_11709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g3508f1dec95_0_11709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0" name="Google Shape;5390;g3508f1dec95_0_11709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5391" name="Google Shape;5391;g3508f1dec95_0_1170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g3508f1dec95_0_1170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3" name="Google Shape;5393;g3508f1dec95_0_11709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5394" name="Google Shape;5394;g3508f1dec95_0_1170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g3508f1dec95_0_1170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6" name="Google Shape;5396;g3508f1dec95_0_11709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5397" name="Google Shape;5397;g3508f1dec95_0_1170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g3508f1dec95_0_1170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399" name="Google Shape;5399;g3508f1dec95_0_117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0" name="Google Shape;5400;g3508f1dec95_0_11709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5401" name="Google Shape;5401;g3508f1dec95_0_117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2" name="Google Shape;5402;g3508f1dec95_0_11709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5403" name="Google Shape;5403;g3508f1dec95_0_11709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g3508f1dec95_0_11709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05" name="Google Shape;5405;g3508f1dec95_0_11709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5406" name="Google Shape;5406;g3508f1dec95_0_1170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g3508f1dec95_0_1170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08" name="Google Shape;5408;g3508f1dec95_0_11709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5409" name="Google Shape;5409;g3508f1dec95_0_1170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g3508f1dec95_0_1170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1" name="Google Shape;5411;g3508f1dec95_0_11709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5412" name="Google Shape;5412;g3508f1dec95_0_11709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g3508f1dec95_0_11709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14" name="Google Shape;5414;g3508f1dec95_0_11709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5415" name="Google Shape;5415;g3508f1dec95_0_11709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g3508f1dec95_0_11709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5417" name="Google Shape;5417;g3508f1dec95_0_117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9" name="Google Shape;5419;g3508f1dec95_0_1174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5420" name="Google Shape;5420;g3508f1dec95_0_117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21" name="Google Shape;5421;g3508f1dec95_0_1174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5422" name="Google Shape;5422;g3508f1dec95_0_1174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5423" name="Google Shape;5423;g3508f1dec95_0_1174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g3508f1dec95_0_1174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25" name="Google Shape;5425;g3508f1dec95_0_1174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5426" name="Google Shape;5426;g3508f1dec95_0_1174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g3508f1dec95_0_1174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g3508f1dec95_0_1174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29" name="Google Shape;5429;g3508f1dec95_0_1174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430" name="Google Shape;5430;g3508f1dec95_0_1174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31" name="Google Shape;5431;g3508f1dec95_0_1174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32" name="Google Shape;5432;g3508f1dec95_0_1174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33" name="Google Shape;5433;g3508f1dec95_0_1174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34" name="Google Shape;5434;g3508f1dec95_0_1174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35" name="Google Shape;5435;g3508f1dec95_0_1174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36" name="Google Shape;5436;g3508f1dec95_0_1174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37" name="Google Shape;5437;g3508f1dec95_0_1174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438" name="Google Shape;5438;g3508f1dec95_0_1174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9" name="Google Shape;5439;g3508f1dec95_0_1174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5440" name="Google Shape;5440;g3508f1dec95_0_1174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41" name="Google Shape;5441;g3508f1dec95_0_1174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42" name="Google Shape;5442;g3508f1dec95_0_1174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43" name="Google Shape;5443;g3508f1dec95_0_1174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4" name="Google Shape;5444;g3508f1dec95_0_1174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5" name="Google Shape;5445;g3508f1dec95_0_1174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6" name="Google Shape;5446;g3508f1dec95_0_1174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47" name="Google Shape;5447;g3508f1dec95_0_1174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448" name="Google Shape;5448;g3508f1dec95_0_1174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9" name="Google Shape;5449;g3508f1dec95_0_1174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450" name="Google Shape;5450;g3508f1dec95_0_1174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51" name="Google Shape;5451;g3508f1dec95_0_1174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452" name="Google Shape;5452;g3508f1dec95_0_1174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53" name="Google Shape;5453;g3508f1dec95_0_1174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4" name="Google Shape;5454;g3508f1dec95_0_1174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5" name="Google Shape;5455;g3508f1dec95_0_1174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6" name="Google Shape;5456;g3508f1dec95_0_1174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57" name="Google Shape;5457;g3508f1dec95_0_1174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458" name="Google Shape;5458;g3508f1dec95_0_1174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9" name="Google Shape;5459;g3508f1dec95_0_1174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5460" name="Google Shape;5460;g3508f1dec95_0_1174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g3508f1dec95_0_1174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62" name="Google Shape;5462;g3508f1dec95_0_1174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5463" name="Google Shape;5463;g3508f1dec95_0_1174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g3508f1dec95_0_1174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5" name="Google Shape;5465;g3508f1dec95_0_117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66" name="Google Shape;5466;g3508f1dec95_0_1174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67" name="Google Shape;5467;g3508f1dec95_0_11744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5468" name="Google Shape;5468;g3508f1dec95_0_1174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5469" name="Google Shape;5469;g3508f1dec95_0_1174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5470" name="Google Shape;5470;g3508f1dec95_0_1174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g3508f1dec95_0_1174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2" name="Google Shape;5472;g3508f1dec95_0_1174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5473" name="Google Shape;5473;g3508f1dec95_0_117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g3508f1dec95_0_117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g3508f1dec95_0_117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6" name="Google Shape;5476;g3508f1dec95_0_1174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5477" name="Google Shape;5477;g3508f1dec95_0_117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478" name="Google Shape;5478;g3508f1dec95_0_117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79" name="Google Shape;5479;g3508f1dec95_0_117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80" name="Google Shape;5480;g3508f1dec95_0_117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1" name="Google Shape;5481;g3508f1dec95_0_117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2" name="Google Shape;5482;g3508f1dec95_0_117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3" name="Google Shape;5483;g3508f1dec95_0_117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4" name="Google Shape;5484;g3508f1dec95_0_117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485" name="Google Shape;5485;g3508f1dec95_0_117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6" name="Google Shape;5486;g3508f1dec95_0_1174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5487" name="Google Shape;5487;g3508f1dec95_0_1174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5488" name="Google Shape;5488;g3508f1dec95_0_1174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g3508f1dec95_0_1174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0" name="Google Shape;5490;g3508f1dec95_0_1174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5491" name="Google Shape;5491;g3508f1dec95_0_1174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g3508f1dec95_0_1174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93" name="Google Shape;5493;g3508f1dec95_0_1174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5494" name="Google Shape;5494;g3508f1dec95_0_117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5" name="Google Shape;5495;g3508f1dec95_0_1174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5496" name="Google Shape;5496;g3508f1dec95_0_117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497" name="Google Shape;5497;g3508f1dec95_0_117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98" name="Google Shape;5498;g3508f1dec95_0_117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99" name="Google Shape;5499;g3508f1dec95_0_117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0" name="Google Shape;5500;g3508f1dec95_0_117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1" name="Google Shape;5501;g3508f1dec95_0_117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2" name="Google Shape;5502;g3508f1dec95_0_117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3" name="Google Shape;5503;g3508f1dec95_0_117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04" name="Google Shape;5504;g3508f1dec95_0_117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5" name="Google Shape;5505;g3508f1dec95_0_1174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5506" name="Google Shape;5506;g3508f1dec95_0_117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507" name="Google Shape;5507;g3508f1dec95_0_117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08" name="Google Shape;5508;g3508f1dec95_0_117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509" name="Google Shape;5509;g3508f1dec95_0_117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0" name="Google Shape;5510;g3508f1dec95_0_117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1" name="Google Shape;5511;g3508f1dec95_0_117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2" name="Google Shape;5512;g3508f1dec95_0_117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3" name="Google Shape;5513;g3508f1dec95_0_117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14" name="Google Shape;5514;g3508f1dec95_0_117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15" name="Google Shape;5515;g3508f1dec95_0_117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accent3"/>
        </a:solidFill>
        <a:effectLst/>
      </p:bgPr>
    </p:bg>
    <p:spTree>
      <p:nvGrpSpPr>
        <p:cNvPr id="1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Google Shape;5517;g3508f1dec95_0_118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18" name="Google Shape;5518;g3508f1dec95_0_11842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19" name="Google Shape;5519;g3508f1dec95_0_11842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20" name="Google Shape;5520;g3508f1dec95_0_11842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521" name="Google Shape;5521;g3508f1dec95_0_11842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522" name="Google Shape;5522;g3508f1dec95_0_11842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5523" name="Google Shape;5523;g3508f1dec95_0_1184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24" name="Google Shape;5524;g3508f1dec95_0_1184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5525" name="Google Shape;5525;g3508f1dec95_0_1184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5526" name="Google Shape;5526;g3508f1dec95_0_1184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g3508f1dec95_0_1184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8" name="Google Shape;5528;g3508f1dec95_0_1184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5529" name="Google Shape;5529;g3508f1dec95_0_1184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g3508f1dec95_0_1184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g3508f1dec95_0_1184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g3508f1dec95_0_1184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533" name="Google Shape;5533;g3508f1dec95_0_1184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34" name="Google Shape;5534;g3508f1dec95_0_1184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35" name="Google Shape;5535;g3508f1dec95_0_1184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36" name="Google Shape;5536;g3508f1dec95_0_1184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7" name="Google Shape;5537;g3508f1dec95_0_1184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8" name="Google Shape;5538;g3508f1dec95_0_1184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39" name="Google Shape;5539;g3508f1dec95_0_1184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0" name="Google Shape;5540;g3508f1dec95_0_1184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541" name="Google Shape;5541;g3508f1dec95_0_1184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42" name="Google Shape;5542;g3508f1dec95_0_1184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5543" name="Google Shape;5543;g3508f1dec95_0_1184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44" name="Google Shape;5544;g3508f1dec95_0_1184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45" name="Google Shape;5545;g3508f1dec95_0_1184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46" name="Google Shape;5546;g3508f1dec95_0_1184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7" name="Google Shape;5547;g3508f1dec95_0_1184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8" name="Google Shape;5548;g3508f1dec95_0_1184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49" name="Google Shape;5549;g3508f1dec95_0_1184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0" name="Google Shape;5550;g3508f1dec95_0_1184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551" name="Google Shape;5551;g3508f1dec95_0_1184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2" name="Google Shape;5552;g3508f1dec95_0_1184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553" name="Google Shape;5553;g3508f1dec95_0_1184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54" name="Google Shape;5554;g3508f1dec95_0_1184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55" name="Google Shape;5555;g3508f1dec95_0_1184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56" name="Google Shape;5556;g3508f1dec95_0_1184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7" name="Google Shape;5557;g3508f1dec95_0_1184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8" name="Google Shape;5558;g3508f1dec95_0_1184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59" name="Google Shape;5559;g3508f1dec95_0_1184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0" name="Google Shape;5560;g3508f1dec95_0_1184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5561" name="Google Shape;5561;g3508f1dec95_0_1184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62" name="Google Shape;5562;g3508f1dec95_0_1184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5563" name="Google Shape;5563;g3508f1dec95_0_1184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g3508f1dec95_0_1184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65" name="Google Shape;5565;g3508f1dec95_0_1184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5566" name="Google Shape;5566;g3508f1dec95_0_1184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g3508f1dec95_0_1184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568" name="Google Shape;5568;g3508f1dec95_0_11842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9" name="Google Shape;5569;g3508f1dec95_0_11842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5570" name="Google Shape;5570;g3508f1dec95_0_1184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71" name="Google Shape;5571;g3508f1dec95_0_1184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72" name="Google Shape;5572;g3508f1dec95_0_1184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3" name="Google Shape;5573;g3508f1dec95_0_11842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5574" name="Google Shape;5574;g3508f1dec95_0_11842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5575" name="Google Shape;5575;g3508f1dec95_0_1184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g3508f1dec95_0_1184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g3508f1dec95_0_1184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g3508f1dec95_0_1184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9" name="Google Shape;5579;g3508f1dec95_0_11842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5580" name="Google Shape;5580;g3508f1dec95_0_1184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1" name="Google Shape;5581;g3508f1dec95_0_1184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582" name="Google Shape;5582;g3508f1dec95_0_118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g3508f1dec95_0_118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84" name="Google Shape;5584;g3508f1dec95_0_1184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585" name="Google Shape;5585;g3508f1dec95_0_118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g3508f1dec95_0_118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587" name="Google Shape;5587;g3508f1dec95_0_11842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8" name="Google Shape;5588;g3508f1dec95_0_11842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5589" name="Google Shape;5589;g3508f1dec95_0_1184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90" name="Google Shape;5590;g3508f1dec95_0_1184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91" name="Google Shape;5591;g3508f1dec95_0_1184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92" name="Google Shape;5592;g3508f1dec95_0_118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4" name="Google Shape;5594;g3508f1dec95_0_11919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5595" name="Google Shape;5595;g3508f1dec95_0_11919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5596" name="Google Shape;5596;g3508f1dec95_0_11919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597" name="Google Shape;5597;g3508f1dec95_0_11919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8" name="Google Shape;5598;g3508f1dec95_0_11919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5599" name="Google Shape;5599;g3508f1dec95_0_119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00" name="Google Shape;5600;g3508f1dec95_0_119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01" name="Google Shape;5601;g3508f1dec95_0_119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02" name="Google Shape;5602;g3508f1dec95_0_11919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3" name="Google Shape;5603;g3508f1dec95_0_11919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4" name="Google Shape;5604;g3508f1dec95_0_11919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5" name="Google Shape;5605;g3508f1dec95_0_119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06" name="Google Shape;5606;g3508f1dec95_0_11919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607" name="Google Shape;5607;g3508f1dec95_0_11919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608" name="Google Shape;5608;g3508f1dec95_0_11919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609" name="Google Shape;5609;g3508f1dec95_0_11919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5610" name="Google Shape;5610;g3508f1dec95_0_11919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g3508f1dec95_0_11919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2" name="Google Shape;5612;g3508f1dec95_0_11919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5613" name="Google Shape;5613;g3508f1dec95_0_1191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g3508f1dec95_0_1191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g3508f1dec95_0_1191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g3508f1dec95_0_1191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g3508f1dec95_0_1191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g3508f1dec95_0_1191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g3508f1dec95_0_1191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0" name="Google Shape;5620;g3508f1dec95_0_11919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5621" name="Google Shape;5621;g3508f1dec95_0_1191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g3508f1dec95_0_1191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g3508f1dec95_0_1191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g3508f1dec95_0_1191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g3508f1dec95_0_1191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g3508f1dec95_0_1191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g3508f1dec95_0_1191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28" name="Google Shape;5628;g3508f1dec95_0_11919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5629" name="Google Shape;5629;g3508f1dec95_0_1191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0" name="Google Shape;5630;g3508f1dec95_0_11919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g3508f1dec95_0_11919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g3508f1dec95_0_11919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g3508f1dec95_0_11919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g3508f1dec95_0_1191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35" name="Google Shape;5635;g3508f1dec95_0_1191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5636" name="Google Shape;5636;g3508f1dec95_0_119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g3508f1dec95_0_119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8" name="Google Shape;5638;g3508f1dec95_0_1191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5639" name="Google Shape;5639;g3508f1dec95_0_119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g3508f1dec95_0_119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41" name="Google Shape;5641;g3508f1dec95_0_11919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5642" name="Google Shape;5642;g3508f1dec95_0_11919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5643" name="Google Shape;5643;g3508f1dec95_0_11919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g3508f1dec95_0_11919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5" name="Google Shape;5645;g3508f1dec95_0_11919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g3508f1dec95_0_11919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7" name="Google Shape;5647;g3508f1dec95_0_11919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5648" name="Google Shape;5648;g3508f1dec95_0_119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g3508f1dec95_0_119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g3508f1dec95_0_119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g3508f1dec95_0_119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g3508f1dec95_0_119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g3508f1dec95_0_119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g3508f1dec95_0_119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55" name="Google Shape;5655;g3508f1dec95_0_119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08f1dec95_0_20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g3508f1dec95_0_20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g3508f1dec95_0_20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g3508f1dec95_0_11982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8" name="Google Shape;5658;g3508f1dec95_0_11982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9" name="Google Shape;5659;g3508f1dec95_0_11982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0" name="Google Shape;5660;g3508f1dec95_0_119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61" name="Google Shape;5661;g3508f1dec95_0_11982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662" name="Google Shape;5662;g3508f1dec95_0_11982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663" name="Google Shape;5663;g3508f1dec95_0_11982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664" name="Google Shape;5664;g3508f1dec95_0_11982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65" name="Google Shape;5665;g3508f1dec95_0_11982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66" name="Google Shape;5666;g3508f1dec95_0_11982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667" name="Google Shape;5667;g3508f1dec95_0_11982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5668" name="Google Shape;5668;g3508f1dec95_0_1198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5669" name="Google Shape;5669;g3508f1dec95_0_1198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g3508f1dec95_0_1198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g3508f1dec95_0_1198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g3508f1dec95_0_1198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3" name="Google Shape;5673;g3508f1dec95_0_1198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5674" name="Google Shape;5674;g3508f1dec95_0_1198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5" name="Google Shape;5675;g3508f1dec95_0_1198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676" name="Google Shape;5676;g3508f1dec95_0_1198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g3508f1dec95_0_1198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78" name="Google Shape;5678;g3508f1dec95_0_1198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679" name="Google Shape;5679;g3508f1dec95_0_1198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g3508f1dec95_0_1198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681" name="Google Shape;5681;g3508f1dec95_0_1198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g3508f1dec95_0_11982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5683" name="Google Shape;5683;g3508f1dec95_0_1198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84" name="Google Shape;5684;g3508f1dec95_0_1198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5" name="Google Shape;5685;g3508f1dec95_0_11982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6" name="Google Shape;5686;g3508f1dec95_0_1198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5687" name="Google Shape;5687;g3508f1dec95_0_1198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g3508f1dec95_0_1198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g3508f1dec95_0_1198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g3508f1dec95_0_1198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g3508f1dec95_0_1198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g3508f1dec95_0_1198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g3508f1dec95_0_1198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4" name="Google Shape;5694;g3508f1dec95_0_1198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5695" name="Google Shape;5695;g3508f1dec95_0_1198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g3508f1dec95_0_1198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g3508f1dec95_0_1198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g3508f1dec95_0_1198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g3508f1dec95_0_1198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g3508f1dec95_0_1198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g3508f1dec95_0_1198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2" name="Google Shape;5702;g3508f1dec95_0_1198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5703" name="Google Shape;5703;g3508f1dec95_0_11982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g3508f1dec95_0_11982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5" name="Google Shape;5705;g3508f1dec95_0_11982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5706" name="Google Shape;5706;g3508f1dec95_0_1198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07" name="Google Shape;5707;g3508f1dec95_0_1198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08" name="Google Shape;5708;g3508f1dec95_0_1198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9" name="Google Shape;5709;g3508f1dec95_0_119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1" name="Google Shape;5711;g3508f1dec95_0_120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2" name="Google Shape;5712;g3508f1dec95_0_1203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3" name="Google Shape;5713;g3508f1dec95_0_1203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4" name="Google Shape;5714;g3508f1dec95_0_1203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5" name="Google Shape;5715;g3508f1dec95_0_1203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6" name="Google Shape;5716;g3508f1dec95_0_1203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17" name="Google Shape;5717;g3508f1dec95_0_1203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18" name="Google Shape;5718;g3508f1dec95_0_1203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19" name="Google Shape;5719;g3508f1dec95_0_1203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720" name="Google Shape;5720;g3508f1dec95_0_1203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5721" name="Google Shape;5721;g3508f1dec95_0_120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22" name="Google Shape;5722;g3508f1dec95_0_1203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5723" name="Google Shape;5723;g3508f1dec95_0_1203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g3508f1dec95_0_1203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5" name="Google Shape;5725;g3508f1dec95_0_1203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26" name="Google Shape;5726;g3508f1dec95_0_1203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g3508f1dec95_0_1203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28" name="Google Shape;5728;g3508f1dec95_0_1203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29" name="Google Shape;5729;g3508f1dec95_0_1203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g3508f1dec95_0_1203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31" name="Google Shape;5731;g3508f1dec95_0_1203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5732" name="Google Shape;5732;g3508f1dec95_0_1203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g3508f1dec95_0_1203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34" name="Google Shape;5734;g3508f1dec95_0_1203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5735" name="Google Shape;5735;g3508f1dec95_0_1203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6" name="Google Shape;5736;g3508f1dec95_0_1203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5737" name="Google Shape;5737;g3508f1dec95_0_1203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5738" name="Google Shape;5738;g3508f1dec95_0_1203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5739" name="Google Shape;5739;g3508f1dec95_0_1203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5740" name="Google Shape;5740;g3508f1dec95_0_1203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g3508f1dec95_0_1203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g3508f1dec95_0_1203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g3508f1dec95_0_1203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4" name="Google Shape;5744;g3508f1dec95_0_1203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45" name="Google Shape;5745;g3508f1dec95_0_1203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g3508f1dec95_0_1203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7" name="Google Shape;5747;g3508f1dec95_0_1203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48" name="Google Shape;5748;g3508f1dec95_0_1203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g3508f1dec95_0_1203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0" name="Google Shape;5750;g3508f1dec95_0_1203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751" name="Google Shape;5751;g3508f1dec95_0_1203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g3508f1dec95_0_1203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5753" name="Google Shape;5753;g3508f1dec95_0_120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4" name="Google Shape;5754;g3508f1dec95_0_1203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5755" name="Google Shape;5755;g3508f1dec95_0_1203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5756" name="Google Shape;5756;g3508f1dec95_0_120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g3508f1dec95_0_120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8" name="Google Shape;5758;g3508f1dec95_0_1203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5759" name="Google Shape;5759;g3508f1dec95_0_120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g3508f1dec95_0_120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61" name="Google Shape;5761;g3508f1dec95_0_120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Google Shape;5763;g3508f1dec95_0_120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64" name="Google Shape;5764;g3508f1dec95_0_1208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5" name="Google Shape;5765;g3508f1dec95_0_12088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6" name="Google Shape;5766;g3508f1dec95_0_1208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7" name="Google Shape;5767;g3508f1dec95_0_1208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8" name="Google Shape;5768;g3508f1dec95_0_12088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9" name="Google Shape;5769;g3508f1dec95_0_1208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0" name="Google Shape;5770;g3508f1dec95_0_1208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71" name="Google Shape;5771;g3508f1dec95_0_1208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72" name="Google Shape;5772;g3508f1dec95_0_1208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73" name="Google Shape;5773;g3508f1dec95_0_1208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74" name="Google Shape;5774;g3508f1dec95_0_1208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775" name="Google Shape;5775;g3508f1dec95_0_12088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776" name="Google Shape;5776;g3508f1dec95_0_12088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5777" name="Google Shape;5777;g3508f1dec95_0_1208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8" name="Google Shape;5778;g3508f1dec95_0_12088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779" name="Google Shape;5779;g3508f1dec95_0_12088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g3508f1dec95_0_12088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g3508f1dec95_0_12088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2" name="Google Shape;5782;g3508f1dec95_0_12088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5783" name="Google Shape;5783;g3508f1dec95_0_12088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g3508f1dec95_0_12088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5" name="Google Shape;5785;g3508f1dec95_0_12088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5786" name="Google Shape;5786;g3508f1dec95_0_12088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5787" name="Google Shape;5787;g3508f1dec95_0_1208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g3508f1dec95_0_1208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g3508f1dec95_0_1208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790" name="Google Shape;5790;g3508f1dec95_0_1208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1" name="Google Shape;5791;g3508f1dec95_0_12088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5792" name="Google Shape;5792;g3508f1dec95_0_12088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5793" name="Google Shape;5793;g3508f1dec95_0_1208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g3508f1dec95_0_1208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g3508f1dec95_0_1208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g3508f1dec95_0_1208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g3508f1dec95_0_1208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g3508f1dec95_0_1208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g3508f1dec95_0_1208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0" name="Google Shape;5800;g3508f1dec95_0_12088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801" name="Google Shape;5801;g3508f1dec95_0_1208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g3508f1dec95_0_1208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g3508f1dec95_0_1208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g3508f1dec95_0_1208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g3508f1dec95_0_1208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g3508f1dec95_0_1208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g3508f1dec95_0_1208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08" name="Google Shape;5808;g3508f1dec95_0_12088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809" name="Google Shape;5809;g3508f1dec95_0_1208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10" name="Google Shape;5810;g3508f1dec95_0_1208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11" name="Google Shape;5811;g3508f1dec95_0_1208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12" name="Google Shape;5812;g3508f1dec95_0_120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g3508f1dec95_0_12139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5" name="Google Shape;5815;g3508f1dec95_0_12139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16" name="Google Shape;5816;g3508f1dec95_0_12139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7" name="Google Shape;5817;g3508f1dec95_0_12139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18" name="Google Shape;5818;g3508f1dec95_0_12139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9" name="Google Shape;5819;g3508f1dec95_0_12139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820" name="Google Shape;5820;g3508f1dec95_0_12139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1" name="Google Shape;5821;g3508f1dec95_0_12139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5822" name="Google Shape;5822;g3508f1dec95_0_1213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g3508f1dec95_0_1213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4" name="Google Shape;5824;g3508f1dec95_0_12139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5825" name="Google Shape;5825;g3508f1dec95_0_121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26" name="Google Shape;5826;g3508f1dec95_0_121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27" name="Google Shape;5827;g3508f1dec95_0_121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8" name="Google Shape;5828;g3508f1dec95_0_121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g3508f1dec95_0_12155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31" name="Google Shape;5831;g3508f1dec95_0_12155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2" name="Google Shape;5832;g3508f1dec95_0_12155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3" name="Google Shape;5833;g3508f1dec95_0_12155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34" name="Google Shape;5834;g3508f1dec95_0_12155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5835" name="Google Shape;5835;g3508f1dec95_0_12155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5836" name="Google Shape;5836;g3508f1dec95_0_12155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g3508f1dec95_0_12155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8" name="Google Shape;5838;g3508f1dec95_0_12155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5839" name="Google Shape;5839;g3508f1dec95_0_1215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40" name="Google Shape;5840;g3508f1dec95_0_1215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41" name="Google Shape;5841;g3508f1dec95_0_1215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42" name="Google Shape;5842;g3508f1dec95_0_1215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3" name="Google Shape;5843;g3508f1dec95_0_1215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4" name="Google Shape;5844;g3508f1dec95_0_1215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5" name="Google Shape;5845;g3508f1dec95_0_1215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6" name="Google Shape;5846;g3508f1dec95_0_1215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847" name="Google Shape;5847;g3508f1dec95_0_1215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8" name="Google Shape;5848;g3508f1dec95_0_12155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5849" name="Google Shape;5849;g3508f1dec95_0_12155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g3508f1dec95_0_12155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g3508f1dec95_0_12155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g3508f1dec95_0_12155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3" name="Google Shape;5853;g3508f1dec95_0_12155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5854" name="Google Shape;5854;g3508f1dec95_0_1215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55" name="Google Shape;5855;g3508f1dec95_0_1215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56" name="Google Shape;5856;g3508f1dec95_0_1215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57" name="Google Shape;5857;g3508f1dec95_0_1215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8" name="Google Shape;5858;g3508f1dec95_0_1215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9" name="Google Shape;5859;g3508f1dec95_0_1215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0" name="Google Shape;5860;g3508f1dec95_0_1215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1" name="Google Shape;5861;g3508f1dec95_0_1215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862" name="Google Shape;5862;g3508f1dec95_0_1215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3" name="Google Shape;5863;g3508f1dec95_0_12155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5864" name="Google Shape;5864;g3508f1dec95_0_1215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65" name="Google Shape;5865;g3508f1dec95_0_1215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66" name="Google Shape;5866;g3508f1dec95_0_1215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7" name="Google Shape;5867;g3508f1dec95_0_1215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8" name="Google Shape;5868;g3508f1dec95_0_1215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9" name="Google Shape;5869;g3508f1dec95_0_1215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0" name="Google Shape;5870;g3508f1dec95_0_1215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1" name="Google Shape;5871;g3508f1dec95_0_1215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872" name="Google Shape;5872;g3508f1dec95_0_1215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73" name="Google Shape;5873;g3508f1dec95_0_12155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5874" name="Google Shape;5874;g3508f1dec95_0_12155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5" name="Google Shape;5875;g3508f1dec95_0_12155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5876" name="Google Shape;5876;g3508f1dec95_0_12155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g3508f1dec95_0_12155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g3508f1dec95_0_12155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g3508f1dec95_0_12155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0" name="Google Shape;5880;g3508f1dec95_0_12155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5881" name="Google Shape;5881;g3508f1dec95_0_12155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82" name="Google Shape;5882;g3508f1dec95_0_12155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5883" name="Google Shape;5883;g3508f1dec95_0_121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4" name="Google Shape;5884;g3508f1dec95_0_121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5" name="Google Shape;5885;g3508f1dec95_0_12155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886" name="Google Shape;5886;g3508f1dec95_0_121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7" name="Google Shape;5887;g3508f1dec95_0_121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88" name="Google Shape;5888;g3508f1dec95_0_12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0" name="Google Shape;5890;g3508f1dec95_0_12215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5891" name="Google Shape;5891;g3508f1dec95_0_1221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5892" name="Google Shape;5892;g3508f1dec95_0_1221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g3508f1dec95_0_1221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g3508f1dec95_0_1221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g3508f1dec95_0_1221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6" name="Google Shape;5896;g3508f1dec95_0_1221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5897" name="Google Shape;5897;g3508f1dec95_0_1221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98" name="Google Shape;5898;g3508f1dec95_0_1221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899" name="Google Shape;5899;g3508f1dec95_0_122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0" name="Google Shape;5900;g3508f1dec95_0_122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1" name="Google Shape;5901;g3508f1dec95_0_1221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902" name="Google Shape;5902;g3508f1dec95_0_122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g3508f1dec95_0_122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04" name="Google Shape;5904;g3508f1dec95_0_1221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5" name="Google Shape;5905;g3508f1dec95_0_12215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5906" name="Google Shape;5906;g3508f1dec95_0_1221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07" name="Google Shape;5907;g3508f1dec95_0_1221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8" name="Google Shape;5908;g3508f1dec95_0_1221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09" name="Google Shape;5909;g3508f1dec95_0_1221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5910" name="Google Shape;5910;g3508f1dec95_0_122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g3508f1dec95_0_122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g3508f1dec95_0_122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g3508f1dec95_0_122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g3508f1dec95_0_122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g3508f1dec95_0_122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g3508f1dec95_0_122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7" name="Google Shape;5917;g3508f1dec95_0_1221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5918" name="Google Shape;5918;g3508f1dec95_0_122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g3508f1dec95_0_122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g3508f1dec95_0_122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g3508f1dec95_0_122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g3508f1dec95_0_122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g3508f1dec95_0_122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g3508f1dec95_0_122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5" name="Google Shape;5925;g3508f1dec95_0_1221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5926" name="Google Shape;5926;g3508f1dec95_0_122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g3508f1dec95_0_122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8" name="Google Shape;5928;g3508f1dec95_0_12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0" name="Google Shape;5930;g3508f1dec95_0_12255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5931" name="Google Shape;5931;g3508f1dec95_0_122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32" name="Google Shape;5932;g3508f1dec95_0_12255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5933" name="Google Shape;5933;g3508f1dec95_0_12255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34" name="Google Shape;5934;g3508f1dec95_0_12255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935" name="Google Shape;5935;g3508f1dec95_0_1225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g3508f1dec95_0_1225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937" name="Google Shape;5937;g3508f1dec95_0_12255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938" name="Google Shape;5938;g3508f1dec95_0_1225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g3508f1dec95_0_1225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0" name="Google Shape;5940;g3508f1dec95_0_12255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5941" name="Google Shape;5941;g3508f1dec95_0_122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2" name="Google Shape;5942;g3508f1dec95_0_12255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3" name="Google Shape;5943;g3508f1dec95_0_12255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944" name="Google Shape;5944;g3508f1dec95_0_12255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945" name="Google Shape;5945;g3508f1dec95_0_122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g3508f1dec95_0_122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7" name="Google Shape;5947;g3508f1dec95_0_122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8" name="Google Shape;5948;g3508f1dec95_0_122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g3508f1dec95_0_122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0" name="Google Shape;5950;g3508f1dec95_0_122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1" name="Google Shape;5951;g3508f1dec95_0_122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52" name="Google Shape;5952;g3508f1dec95_0_12255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953" name="Google Shape;5953;g3508f1dec95_0_122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4" name="Google Shape;5954;g3508f1dec95_0_122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5" name="Google Shape;5955;g3508f1dec95_0_122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6" name="Google Shape;5956;g3508f1dec95_0_122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7" name="Google Shape;5957;g3508f1dec95_0_122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8" name="Google Shape;5958;g3508f1dec95_0_122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9" name="Google Shape;5959;g3508f1dec95_0_122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60" name="Google Shape;5960;g3508f1dec95_0_12255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961" name="Google Shape;5961;g3508f1dec95_0_122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2" name="Google Shape;5962;g3508f1dec95_0_122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3" name="Google Shape;5963;g3508f1dec95_0_122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g3508f1dec95_0_122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5" name="Google Shape;5965;g3508f1dec95_0_122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6" name="Google Shape;5966;g3508f1dec95_0_122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7" name="Google Shape;5967;g3508f1dec95_0_122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68" name="Google Shape;5968;g3508f1dec95_0_12255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969" name="Google Shape;5969;g3508f1dec95_0_122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70" name="Google Shape;5970;g3508f1dec95_0_122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71" name="Google Shape;5971;g3508f1dec95_0_122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72" name="Google Shape;5972;g3508f1dec95_0_12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Google Shape;5974;g3508f1dec95_0_12299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75" name="Google Shape;5975;g3508f1dec95_0_122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08f1dec95_0_2034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3" name="Google Shape;613;g3508f1dec95_0_2034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14" name="Google Shape;614;g3508f1dec95_0_2034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615" name="Google Shape;615;g3508f1dec95_0_2034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616" name="Google Shape;616;g3508f1dec95_0_2034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g3508f1dec95_0_2034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g3508f1dec95_0_2034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19" name="Google Shape;619;g3508f1dec95_0_203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g3508f1dec95_0_203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g3508f1dec95_0_203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g3508f1dec95_0_203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g3508f1dec95_0_203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g3508f1dec95_0_203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g3508f1dec95_0_203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" name="Google Shape;626;g3508f1dec95_0_2034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27" name="Google Shape;627;g3508f1dec95_0_203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g3508f1dec95_0_203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g3508f1dec95_0_203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g3508f1dec95_0_203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g3508f1dec95_0_203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g3508f1dec95_0_203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g3508f1dec95_0_203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4" name="Google Shape;634;g3508f1dec95_0_2034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635" name="Google Shape;635;g3508f1dec95_0_20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g3508f1dec95_0_20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7" name="Google Shape;637;g3508f1dec95_0_2034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638" name="Google Shape;638;g3508f1dec95_0_2034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639" name="Google Shape;639;g3508f1dec95_0_203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640" name="Google Shape;640;g3508f1dec95_0_203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1" name="Google Shape;641;g3508f1dec95_0_20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g3508f1dec95_0_20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g3508f1dec95_0_20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g3508f1dec95_0_20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g3508f1dec95_0_20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6" name="Google Shape;646;g3508f1dec95_0_203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647;g3508f1dec95_0_2034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48" name="Google Shape;648;g3508f1dec95_0_203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9" name="Google Shape;649;g3508f1dec95_0_20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g3508f1dec95_0_20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g3508f1dec95_0_20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g3508f1dec95_0_20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g3508f1dec95_0_20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4" name="Google Shape;654;g3508f1dec95_0_203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655;g3508f1dec95_0_2034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56" name="Google Shape;656;g3508f1dec95_0_203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57" name="Google Shape;657;g3508f1dec95_0_20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g3508f1dec95_0_20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g3508f1dec95_0_20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g3508f1dec95_0_20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g3508f1dec95_0_20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2" name="Google Shape;662;g3508f1dec95_0_203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g3508f1dec95_0_2034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64" name="Google Shape;664;g3508f1dec95_0_203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65" name="Google Shape;665;g3508f1dec95_0_20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g3508f1dec95_0_20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g3508f1dec95_0_20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g3508f1dec95_0_20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g3508f1dec95_0_20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0" name="Google Shape;670;g3508f1dec95_0_203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71" name="Google Shape;671;g3508f1dec95_0_2034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672" name="Google Shape;672;g3508f1dec95_0_203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73" name="Google Shape;673;g3508f1dec95_0_203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4" name="Google Shape;674;g3508f1dec95_0_2034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675" name="Google Shape;675;g3508f1dec95_0_2034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g3508f1dec95_0_2034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7" name="Google Shape;677;g3508f1dec95_0_20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08f1dec95_0_2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08f1dec95_0_2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g3508f1dec95_0_210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g3508f1dec95_0_210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g3508f1dec95_0_210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g3508f1dec95_0_210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g3508f1dec95_0_210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g3508f1dec95_0_210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8" name="Google Shape;688;g3508f1dec95_0_210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g3508f1dec95_0_210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90" name="Google Shape;690;g3508f1dec95_0_210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691" name="Google Shape;691;g3508f1dec95_0_210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692" name="Google Shape;692;g3508f1dec95_0_210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93" name="Google Shape;693;g3508f1dec95_0_210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694" name="Google Shape;694;g3508f1dec95_0_210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695" name="Google Shape;695;g3508f1dec95_0_210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" name="Google Shape;696;g3508f1dec95_0_210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697" name="Google Shape;697;g3508f1dec95_0_210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g3508f1dec95_0_210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g3508f1dec95_0_210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g3508f1dec95_0_210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g3508f1dec95_0_210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g3508f1dec95_0_210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g3508f1dec95_0_210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g3508f1dec95_0_210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705" name="Google Shape;705;g3508f1dec95_0_210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6" name="Google Shape;706;g3508f1dec95_0_210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07" name="Google Shape;707;g3508f1dec95_0_210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g3508f1dec95_0_210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9" name="Google Shape;709;g3508f1dec95_0_210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710" name="Google Shape;710;g3508f1dec95_0_210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1" name="Google Shape;711;g3508f1dec95_0_210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12" name="Google Shape;712;g3508f1dec95_0_210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g3508f1dec95_0_210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4" name="Google Shape;714;g3508f1dec95_0_210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715" name="Google Shape;715;g3508f1dec95_0_210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6" name="Google Shape;716;g3508f1dec95_0_210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17" name="Google Shape;717;g3508f1dec95_0_210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g3508f1dec95_0_210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9" name="Google Shape;719;g3508f1dec95_0_210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720" name="Google Shape;720;g3508f1dec95_0_210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721" name="Google Shape;721;g3508f1dec95_0_210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g3508f1dec95_0_210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g3508f1dec95_0_210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4" name="Google Shape;724;g3508f1dec95_0_210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g3508f1dec95_0_210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g3508f1dec95_0_210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727" name="Google Shape;727;g3508f1dec95_0_210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8" name="Google Shape;728;g3508f1dec95_0_210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9" name="Google Shape;729;g3508f1dec95_0_210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g3508f1dec95_0_2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08f1dec95_0_215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3" name="Google Shape;733;g3508f1dec95_0_215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4" name="Google Shape;734;g3508f1dec95_0_2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08f1dec95_0_21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7" name="Google Shape;737;g3508f1dec95_0_2158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738" name="Google Shape;738;g3508f1dec95_0_215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g3508f1dec95_0_215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g3508f1dec95_0_2158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741" name="Google Shape;741;g3508f1dec95_0_2158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g3508f1dec95_0_2158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743" name="Google Shape;743;g3508f1dec95_0_215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g3508f1dec95_0_215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g3508f1dec95_0_215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g3508f1dec95_0_215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g3508f1dec95_0_215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g3508f1dec95_0_215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g3508f1dec95_0_215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0" name="Google Shape;750;g3508f1dec95_0_2158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751" name="Google Shape;751;g3508f1dec95_0_215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g3508f1dec95_0_215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g3508f1dec95_0_215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g3508f1dec95_0_215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g3508f1dec95_0_215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g3508f1dec95_0_215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g3508f1dec95_0_215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" name="Google Shape;758;g3508f1dec95_0_2158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g3508f1dec95_0_2158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g3508f1dec95_0_2158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g3508f1dec95_0_2158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g3508f1dec95_0_2158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763" name="Google Shape;763;g3508f1dec95_0_2158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764" name="Google Shape;764;g3508f1dec95_0_2158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765" name="Google Shape;765;g3508f1dec95_0_215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66" name="Google Shape;766;g3508f1dec95_0_215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g3508f1dec95_0_215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g3508f1dec95_0_215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g3508f1dec95_0_215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g3508f1dec95_0_215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1" name="Google Shape;771;g3508f1dec95_0_215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772;g3508f1dec95_0_2158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73" name="Google Shape;773;g3508f1dec95_0_215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74" name="Google Shape;774;g3508f1dec95_0_215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g3508f1dec95_0_215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g3508f1dec95_0_215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g3508f1dec95_0_215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g3508f1dec95_0_215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9" name="Google Shape;779;g3508f1dec95_0_215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780;g3508f1dec95_0_2158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81" name="Google Shape;781;g3508f1dec95_0_215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82" name="Google Shape;782;g3508f1dec95_0_215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g3508f1dec95_0_215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g3508f1dec95_0_215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g3508f1dec95_0_215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g3508f1dec95_0_215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87" name="Google Shape;787;g3508f1dec95_0_215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788;g3508f1dec95_0_2158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89" name="Google Shape;789;g3508f1dec95_0_215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0" name="Google Shape;790;g3508f1dec95_0_215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g3508f1dec95_0_215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g3508f1dec95_0_215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g3508f1dec95_0_215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g3508f1dec95_0_215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95" name="Google Shape;795;g3508f1dec95_0_215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6" name="Google Shape;796;g3508f1dec95_0_2158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797" name="Google Shape;797;g3508f1dec95_0_2158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98" name="Google Shape;798;g3508f1dec95_0_2158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9" name="Google Shape;799;g3508f1dec95_0_2158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0" name="Google Shape;800;g3508f1dec95_0_2158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801" name="Google Shape;801;g3508f1dec95_0_2158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g3508f1dec95_0_2158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3" name="Google Shape;803;g3508f1dec95_0_21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08f1dec95_0_22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g3508f1dec95_0_2227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807" name="Google Shape;807;g3508f1dec95_0_2227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808" name="Google Shape;808;g3508f1dec95_0_22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g3508f1dec95_0_22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g3508f1dec95_0_22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g3508f1dec95_0_2227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812" name="Google Shape;812;g3508f1dec95_0_222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g3508f1dec95_0_222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14" name="Google Shape;814;g3508f1dec95_0_22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g3508f1dec95_0_22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16" name="Google Shape;816;g3508f1dec95_0_2227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g3508f1dec95_0_2227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g3508f1dec95_0_2227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819" name="Google Shape;819;g3508f1dec95_0_22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0" name="Google Shape;820;g3508f1dec95_0_2227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821" name="Google Shape;821;g3508f1dec95_0_222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2" name="Google Shape;822;g3508f1dec95_0_222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23" name="Google Shape;823;g3508f1dec95_0_22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g3508f1dec95_0_22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25" name="Google Shape;825;g3508f1dec95_0_222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26" name="Google Shape;826;g3508f1dec95_0_22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g3508f1dec95_0_22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g3508f1dec95_0_2227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829" name="Google Shape;829;g3508f1dec95_0_22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g3508f1dec95_0_222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g3508f1dec95_0_222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832" name="Google Shape;832;g3508f1dec95_0_222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833" name="Google Shape;833;g3508f1dec95_0_22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g3508f1dec95_0_22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g3508f1dec95_0_22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g3508f1dec95_0_22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g3508f1dec95_0_22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g3508f1dec95_0_22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g3508f1dec95_0_22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0" name="Google Shape;840;g3508f1dec95_0_222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841" name="Google Shape;841;g3508f1dec95_0_22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g3508f1dec95_0_22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g3508f1dec95_0_22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g3508f1dec95_0_22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g3508f1dec95_0_22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g3508f1dec95_0_22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g3508f1dec95_0_22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848;g3508f1dec95_0_222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849" name="Google Shape;849;g3508f1dec95_0_22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g3508f1dec95_0_22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g3508f1dec95_0_22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g3508f1dec95_0_22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g3508f1dec95_0_22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g3508f1dec95_0_22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g3508f1dec95_0_22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6" name="Google Shape;856;g3508f1dec95_0_222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57" name="Google Shape;857;g3508f1dec95_0_22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58" name="Google Shape;858;g3508f1dec95_0_22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9" name="Google Shape;859;g3508f1dec95_0_22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0" name="Google Shape;860;g3508f1dec95_0_2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08f1dec95_0_22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63" name="Google Shape;863;g3508f1dec95_0_2284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864" name="Google Shape;864;g3508f1dec95_0_2284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865" name="Google Shape;865;g3508f1dec95_0_2284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6" name="Google Shape;866;g3508f1dec95_0_2284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867" name="Google Shape;867;g3508f1dec95_0_228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g3508f1dec95_0_228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g3508f1dec95_0_228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g3508f1dec95_0_228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g3508f1dec95_0_228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g3508f1dec95_0_228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g3508f1dec95_0_228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4" name="Google Shape;874;g3508f1dec95_0_2284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875" name="Google Shape;875;g3508f1dec95_0_228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g3508f1dec95_0_228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g3508f1dec95_0_228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g3508f1dec95_0_228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g3508f1dec95_0_228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g3508f1dec95_0_228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g3508f1dec95_0_228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2" name="Google Shape;882;g3508f1dec95_0_2284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883;g3508f1dec95_0_2284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884" name="Google Shape;884;g3508f1dec95_0_228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g3508f1dec95_0_228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g3508f1dec95_0_2284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887" name="Google Shape;887;g3508f1dec95_0_228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g3508f1dec95_0_228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9" name="Google Shape;889;g3508f1dec95_0_2284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890" name="Google Shape;890;g3508f1dec95_0_228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1" name="Google Shape;891;g3508f1dec95_0_2284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892" name="Google Shape;892;g3508f1dec95_0_2284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893" name="Google Shape;893;g3508f1dec95_0_2284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g3508f1dec95_0_2284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5" name="Google Shape;895;g3508f1dec95_0_2284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g3508f1dec95_0_2284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7" name="Google Shape;897;g3508f1dec95_0_2284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898" name="Google Shape;898;g3508f1dec95_0_228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g3508f1dec95_0_228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g3508f1dec95_0_228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g3508f1dec95_0_228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g3508f1dec95_0_228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g3508f1dec95_0_228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g3508f1dec95_0_228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5" name="Google Shape;905;g3508f1dec95_0_2284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906" name="Google Shape;906;g3508f1dec95_0_228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07" name="Google Shape;907;g3508f1dec95_0_228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08" name="Google Shape;908;g3508f1dec95_0_228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9" name="Google Shape;909;g3508f1dec95_0_22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g3508f1dec95_0_2333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912" name="Google Shape;912;g3508f1dec95_0_2333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g3508f1dec95_0_2333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914" name="Google Shape;914;g3508f1dec95_0_2333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915" name="Google Shape;915;g3508f1dec95_0_23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g3508f1dec95_0_23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g3508f1dec95_0_2333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918" name="Google Shape;918;g3508f1dec95_0_23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g3508f1dec95_0_23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20" name="Google Shape;920;g3508f1dec95_0_23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1" name="Google Shape;921;g3508f1dec95_0_2333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922" name="Google Shape;922;g3508f1dec95_0_23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g3508f1dec95_0_2333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g3508f1dec95_0_2333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5" name="Google Shape;925;g3508f1dec95_0_2333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926" name="Google Shape;926;g3508f1dec95_0_23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g3508f1dec95_0_23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g3508f1dec95_0_2333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929" name="Google Shape;929;g3508f1dec95_0_23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g3508f1dec95_0_23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" name="Google Shape;931;g3508f1dec95_0_2333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932" name="Google Shape;932;g3508f1dec95_0_23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g3508f1dec95_0_23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4" name="Google Shape;934;g3508f1dec95_0_2333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935" name="Google Shape;935;g3508f1dec95_0_2333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936" name="Google Shape;936;g3508f1dec95_0_2333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g3508f1dec95_0_2333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g3508f1dec95_0_2333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939" name="Google Shape;939;g3508f1dec95_0_23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g3508f1dec95_0_23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g3508f1dec95_0_23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g3508f1dec95_0_2333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943" name="Google Shape;943;g3508f1dec95_0_2333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g3508f1dec95_0_2333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5" name="Google Shape;945;g3508f1dec95_0_2333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6" name="Google Shape;946;g3508f1dec95_0_2333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947" name="Google Shape;947;g3508f1dec95_0_2333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g3508f1dec95_0_2333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9" name="Google Shape;949;g3508f1dec95_0_2333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50" name="Google Shape;950;g3508f1dec95_0_23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508f1dec95_0_23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g3508f1dec95_0_237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g3508f1dec95_0_237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5" name="Google Shape;955;g3508f1dec95_0_2374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956" name="Google Shape;956;g3508f1dec95_0_2374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g3508f1dec95_0_2374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g3508f1dec95_0_2374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959" name="Google Shape;959;g3508f1dec95_0_2374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g3508f1dec95_0_2374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g3508f1dec95_0_2374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g3508f1dec95_0_2374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g3508f1dec95_0_2374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964" name="Google Shape;964;g3508f1dec95_0_2374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965" name="Google Shape;965;g3508f1dec95_0_2374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g3508f1dec95_0_2374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g3508f1dec95_0_2374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68" name="Google Shape;968;g3508f1dec95_0_237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g3508f1dec95_0_2374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g3508f1dec95_0_2374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1" name="Google Shape;971;g3508f1dec95_0_2374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972" name="Google Shape;972;g3508f1dec95_0_2374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g3508f1dec95_0_2374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g3508f1dec95_0_2374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975" name="Google Shape;975;g3508f1dec95_0_237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g3508f1dec95_0_237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g3508f1dec95_0_237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g3508f1dec95_0_237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g3508f1dec95_0_237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g3508f1dec95_0_237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g3508f1dec95_0_237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" name="Google Shape;982;g3508f1dec95_0_2374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983" name="Google Shape;983;g3508f1dec95_0_237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g3508f1dec95_0_237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g3508f1dec95_0_237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g3508f1dec95_0_237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g3508f1dec95_0_237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g3508f1dec95_0_237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g3508f1dec95_0_237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0" name="Google Shape;990;g3508f1dec95_0_23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508f1dec95_0_2414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g3508f1dec95_0_2414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4" name="Google Shape;994;g3508f1dec95_0_2414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995" name="Google Shape;995;g3508f1dec95_0_241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6" name="Google Shape;996;g3508f1dec95_0_2414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997" name="Google Shape;997;g3508f1dec95_0_241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g3508f1dec95_0_241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g3508f1dec95_0_241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g3508f1dec95_0_241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g3508f1dec95_0_241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g3508f1dec95_0_241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g3508f1dec95_0_241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" name="Google Shape;1004;g3508f1dec95_0_2414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1005" name="Google Shape;1005;g3508f1dec95_0_2414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g3508f1dec95_0_2414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007" name="Google Shape;1007;g3508f1dec95_0_241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g3508f1dec95_0_241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g3508f1dec95_0_2414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010" name="Google Shape;1010;g3508f1dec95_0_241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g3508f1dec95_0_241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2" name="Google Shape;1012;g3508f1dec95_0_2414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013" name="Google Shape;1013;g3508f1dec95_0_241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g3508f1dec95_0_241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15" name="Google Shape;1015;g3508f1dec95_0_2414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g3508f1dec95_0_2414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1017" name="Google Shape;1017;g3508f1dec95_0_241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g3508f1dec95_0_241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019;g3508f1dec95_0_2414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1020" name="Google Shape;1020;g3508f1dec95_0_241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g3508f1dec95_0_241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" name="Google Shape;1022;g3508f1dec95_0_2414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1023" name="Google Shape;1023;g3508f1dec95_0_241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g3508f1dec95_0_2414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g3508f1dec95_0_2414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g3508f1dec95_0_2414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7" name="Google Shape;1027;g3508f1dec95_0_2414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1028" name="Google Shape;1028;g3508f1dec95_0_241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g3508f1dec95_0_241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g3508f1dec95_0_241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g3508f1dec95_0_2414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1032" name="Google Shape;1032;g3508f1dec95_0_241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g3508f1dec95_0_241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g3508f1dec95_0_241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5" name="Google Shape;1035;g3508f1dec95_0_24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508f1dec95_0_24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g3508f1dec95_0_245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039" name="Google Shape;1039;g3508f1dec95_0_2459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1040" name="Google Shape;1040;g3508f1dec95_0_2459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g3508f1dec95_0_2459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g3508f1dec95_0_2459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3" name="Google Shape;1043;g3508f1dec95_0_2459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1044" name="Google Shape;1044;g3508f1dec95_0_245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g3508f1dec95_0_245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g3508f1dec95_0_2459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1047" name="Google Shape;1047;g3508f1dec95_0_245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g3508f1dec95_0_245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g3508f1dec95_0_2459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1050" name="Google Shape;1050;g3508f1dec95_0_24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g3508f1dec95_0_24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52" name="Google Shape;1052;g3508f1dec95_0_245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3" name="Google Shape;1053;g3508f1dec95_0_2459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1054" name="Google Shape;1054;g3508f1dec95_0_245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5" name="Google Shape;1055;g3508f1dec95_0_2459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056" name="Google Shape;1056;g3508f1dec95_0_2459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g3508f1dec95_0_2459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8" name="Google Shape;1058;g3508f1dec95_0_2459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059" name="Google Shape;1059;g3508f1dec95_0_245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g3508f1dec95_0_245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1" name="Google Shape;1061;g3508f1dec95_0_2459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062" name="Google Shape;1062;g3508f1dec95_0_245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g3508f1dec95_0_245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4" name="Google Shape;1064;g3508f1dec95_0_2459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065" name="Google Shape;1065;g3508f1dec95_0_2459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g3508f1dec95_0_2459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7" name="Google Shape;1067;g3508f1dec95_0_2459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068" name="Google Shape;1068;g3508f1dec95_0_2459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g3508f1dec95_0_2459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070" name="Google Shape;1070;g3508f1dec95_0_24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g3508f1dec95_0_249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1073" name="Google Shape;1073;g3508f1dec95_0_249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4" name="Google Shape;1074;g3508f1dec95_0_249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075" name="Google Shape;1075;g3508f1dec95_0_249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76" name="Google Shape;1076;g3508f1dec95_0_249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g3508f1dec95_0_249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8" name="Google Shape;1078;g3508f1dec95_0_249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79" name="Google Shape;1079;g3508f1dec95_0_249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g3508f1dec95_0_249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g3508f1dec95_0_249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2" name="Google Shape;1082;g3508f1dec95_0_249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83" name="Google Shape;1083;g3508f1dec95_0_249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84" name="Google Shape;1084;g3508f1dec95_0_249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5" name="Google Shape;1085;g3508f1dec95_0_249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86" name="Google Shape;1086;g3508f1dec95_0_249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" name="Google Shape;1087;g3508f1dec95_0_249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g3508f1dec95_0_249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g3508f1dec95_0_249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g3508f1dec95_0_249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91" name="Google Shape;1091;g3508f1dec95_0_249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2" name="Google Shape;1092;g3508f1dec95_0_249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93" name="Google Shape;1093;g3508f1dec95_0_249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94" name="Google Shape;1094;g3508f1dec95_0_249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95" name="Google Shape;1095;g3508f1dec95_0_249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96" name="Google Shape;1096;g3508f1dec95_0_249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g3508f1dec95_0_249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8" name="Google Shape;1098;g3508f1dec95_0_249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9" name="Google Shape;1099;g3508f1dec95_0_249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g3508f1dec95_0_249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101" name="Google Shape;1101;g3508f1dec95_0_249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g3508f1dec95_0_249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103" name="Google Shape;1103;g3508f1dec95_0_249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04" name="Google Shape;1104;g3508f1dec95_0_249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05" name="Google Shape;1105;g3508f1dec95_0_249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06" name="Google Shape;1106;g3508f1dec95_0_249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g3508f1dec95_0_249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g3508f1dec95_0_249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g3508f1dec95_0_249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g3508f1dec95_0_249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111" name="Google Shape;1111;g3508f1dec95_0_249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2" name="Google Shape;1112;g3508f1dec95_0_249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113" name="Google Shape;1113;g3508f1dec95_0_249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g3508f1dec95_0_249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15" name="Google Shape;1115;g3508f1dec95_0_249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116" name="Google Shape;1116;g3508f1dec95_0_24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g3508f1dec95_0_24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Google Shape;1118;g3508f1dec95_0_24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g3508f1dec95_0_249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0" name="Google Shape;1120;g3508f1dec95_0_2494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21" name="Google Shape;1121;g3508f1dec95_0_249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1122" name="Google Shape;1122;g3508f1dec95_0_249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1123" name="Google Shape;1123;g3508f1dec95_0_249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g3508f1dec95_0_249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g3508f1dec95_0_249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1126" name="Google Shape;1126;g3508f1dec95_0_249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g3508f1dec95_0_249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g3508f1dec95_0_249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9" name="Google Shape;1129;g3508f1dec95_0_249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1130" name="Google Shape;1130;g3508f1dec95_0_24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31" name="Google Shape;1131;g3508f1dec95_0_24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2" name="Google Shape;1132;g3508f1dec95_0_24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33" name="Google Shape;1133;g3508f1dec95_0_24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g3508f1dec95_0_24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g3508f1dec95_0_24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g3508f1dec95_0_24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g3508f1dec95_0_24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38" name="Google Shape;1138;g3508f1dec95_0_24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9" name="Google Shape;1139;g3508f1dec95_0_249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1140" name="Google Shape;1140;g3508f1dec95_0_249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1141" name="Google Shape;1141;g3508f1dec95_0_249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g3508f1dec95_0_249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g3508f1dec95_0_249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1144" name="Google Shape;1144;g3508f1dec95_0_24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g3508f1dec95_0_24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6" name="Google Shape;1146;g3508f1dec95_0_249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1147" name="Google Shape;1147;g3508f1dec95_0_249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8" name="Google Shape;1148;g3508f1dec95_0_249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1149" name="Google Shape;1149;g3508f1dec95_0_24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50" name="Google Shape;1150;g3508f1dec95_0_24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51" name="Google Shape;1151;g3508f1dec95_0_24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52" name="Google Shape;1152;g3508f1dec95_0_24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g3508f1dec95_0_24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g3508f1dec95_0_24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g3508f1dec95_0_24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g3508f1dec95_0_24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7" name="Google Shape;1157;g3508f1dec95_0_24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g3508f1dec95_0_249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1159" name="Google Shape;1159;g3508f1dec95_0_24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60" name="Google Shape;1160;g3508f1dec95_0_24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61" name="Google Shape;1161;g3508f1dec95_0_24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62" name="Google Shape;1162;g3508f1dec95_0_24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g3508f1dec95_0_24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g3508f1dec95_0_24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g3508f1dec95_0_24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g3508f1dec95_0_24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67" name="Google Shape;1167;g3508f1dec95_0_24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8" name="Google Shape;1168;g3508f1dec95_0_24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accent3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508f1dec95_0_25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g3508f1dec95_0_2592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2" name="Google Shape;1172;g3508f1dec95_0_2592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3" name="Google Shape;1173;g3508f1dec95_0_2592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4" name="Google Shape;1174;g3508f1dec95_0_2592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5" name="Google Shape;1175;g3508f1dec95_0_2592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1176" name="Google Shape;1176;g3508f1dec95_0_259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7" name="Google Shape;1177;g3508f1dec95_0_259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178" name="Google Shape;1178;g3508f1dec95_0_259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179" name="Google Shape;1179;g3508f1dec95_0_259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g3508f1dec95_0_259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g3508f1dec95_0_259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182" name="Google Shape;1182;g3508f1dec95_0_259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g3508f1dec95_0_259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g3508f1dec95_0_259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g3508f1dec95_0_259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186" name="Google Shape;1186;g3508f1dec95_0_25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87" name="Google Shape;1187;g3508f1dec95_0_25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88" name="Google Shape;1188;g3508f1dec95_0_25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89" name="Google Shape;1189;g3508f1dec95_0_25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0" name="Google Shape;1190;g3508f1dec95_0_25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1" name="Google Shape;1191;g3508f1dec95_0_25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2" name="Google Shape;1192;g3508f1dec95_0_25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3" name="Google Shape;1193;g3508f1dec95_0_25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194" name="Google Shape;1194;g3508f1dec95_0_25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5" name="Google Shape;1195;g3508f1dec95_0_259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196" name="Google Shape;1196;g3508f1dec95_0_25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97" name="Google Shape;1197;g3508f1dec95_0_25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98" name="Google Shape;1198;g3508f1dec95_0_25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99" name="Google Shape;1199;g3508f1dec95_0_25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0" name="Google Shape;1200;g3508f1dec95_0_25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1" name="Google Shape;1201;g3508f1dec95_0_25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2" name="Google Shape;1202;g3508f1dec95_0_25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" name="Google Shape;1203;g3508f1dec95_0_25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204" name="Google Shape;1204;g3508f1dec95_0_25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5" name="Google Shape;1205;g3508f1dec95_0_259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206" name="Google Shape;1206;g3508f1dec95_0_25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207" name="Google Shape;1207;g3508f1dec95_0_25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08" name="Google Shape;1208;g3508f1dec95_0_25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209" name="Google Shape;1209;g3508f1dec95_0_25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0" name="Google Shape;1210;g3508f1dec95_0_25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1" name="Google Shape;1211;g3508f1dec95_0_25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2" name="Google Shape;1212;g3508f1dec95_0_25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3" name="Google Shape;1213;g3508f1dec95_0_25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214" name="Google Shape;1214;g3508f1dec95_0_25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5" name="Google Shape;1215;g3508f1dec95_0_259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216" name="Google Shape;1216;g3508f1dec95_0_259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g3508f1dec95_0_259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18" name="Google Shape;1218;g3508f1dec95_0_259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219" name="Google Shape;1219;g3508f1dec95_0_259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g3508f1dec95_0_259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1" name="Google Shape;1221;g3508f1dec95_0_2592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g3508f1dec95_0_2592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223" name="Google Shape;1223;g3508f1dec95_0_259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4" name="Google Shape;1224;g3508f1dec95_0_259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25" name="Google Shape;1225;g3508f1dec95_0_259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g3508f1dec95_0_2592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227" name="Google Shape;1227;g3508f1dec95_0_2592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228" name="Google Shape;1228;g3508f1dec95_0_259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g3508f1dec95_0_259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g3508f1dec95_0_259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g3508f1dec95_0_259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g3508f1dec95_0_2592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233" name="Google Shape;1233;g3508f1dec95_0_259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4" name="Google Shape;1234;g3508f1dec95_0_259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35" name="Google Shape;1235;g3508f1dec95_0_259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g3508f1dec95_0_259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7" name="Google Shape;1237;g3508f1dec95_0_259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238" name="Google Shape;1238;g3508f1dec95_0_259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g3508f1dec95_0_259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0" name="Google Shape;1240;g3508f1dec95_0_2592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g3508f1dec95_0_2592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242" name="Google Shape;1242;g3508f1dec95_0_259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43" name="Google Shape;1243;g3508f1dec95_0_259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4" name="Google Shape;1244;g3508f1dec95_0_259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5" name="Google Shape;1245;g3508f1dec95_0_25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g3508f1dec95_0_2669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248" name="Google Shape;1248;g3508f1dec95_0_2669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249" name="Google Shape;1249;g3508f1dec95_0_2669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50" name="Google Shape;1250;g3508f1dec95_0_2669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1" name="Google Shape;1251;g3508f1dec95_0_2669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252" name="Google Shape;1252;g3508f1dec95_0_26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3" name="Google Shape;1253;g3508f1dec95_0_26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4" name="Google Shape;1254;g3508f1dec95_0_26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5" name="Google Shape;1255;g3508f1dec95_0_2669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g3508f1dec95_0_2669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g3508f1dec95_0_2669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g3508f1dec95_0_26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g3508f1dec95_0_2669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60" name="Google Shape;1260;g3508f1dec95_0_2669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61" name="Google Shape;1261;g3508f1dec95_0_2669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62" name="Google Shape;1262;g3508f1dec95_0_2669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263" name="Google Shape;1263;g3508f1dec95_0_2669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g3508f1dec95_0_2669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5" name="Google Shape;1265;g3508f1dec95_0_2669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266" name="Google Shape;1266;g3508f1dec95_0_2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g3508f1dec95_0_2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g3508f1dec95_0_2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g3508f1dec95_0_2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g3508f1dec95_0_2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g3508f1dec95_0_2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g3508f1dec95_0_2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g3508f1dec95_0_2669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274" name="Google Shape;1274;g3508f1dec95_0_2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g3508f1dec95_0_2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g3508f1dec95_0_2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g3508f1dec95_0_2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g3508f1dec95_0_2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g3508f1dec95_0_2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g3508f1dec95_0_2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1" name="Google Shape;1281;g3508f1dec95_0_2669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282" name="Google Shape;1282;g3508f1dec95_0_266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g3508f1dec95_0_2669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g3508f1dec95_0_2669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g3508f1dec95_0_2669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g3508f1dec95_0_2669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g3508f1dec95_0_266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8" name="Google Shape;1288;g3508f1dec95_0_266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289" name="Google Shape;1289;g3508f1dec95_0_266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g3508f1dec95_0_266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g3508f1dec95_0_266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292" name="Google Shape;1292;g3508f1dec95_0_266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g3508f1dec95_0_266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4" name="Google Shape;1294;g3508f1dec95_0_2669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295" name="Google Shape;1295;g3508f1dec95_0_2669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296" name="Google Shape;1296;g3508f1dec95_0_2669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g3508f1dec95_0_2669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8" name="Google Shape;1298;g3508f1dec95_0_2669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g3508f1dec95_0_2669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g3508f1dec95_0_2669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301" name="Google Shape;1301;g3508f1dec95_0_266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g3508f1dec95_0_266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g3508f1dec95_0_266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g3508f1dec95_0_266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g3508f1dec95_0_266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g3508f1dec95_0_266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g3508f1dec95_0_266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8" name="Google Shape;1308;g3508f1dec95_0_26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508f1dec95_0_2732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g3508f1dec95_0_2732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g3508f1dec95_0_2732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g3508f1dec95_0_27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g3508f1dec95_0_2732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15" name="Google Shape;1315;g3508f1dec95_0_2732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16" name="Google Shape;1316;g3508f1dec95_0_2732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17" name="Google Shape;1317;g3508f1dec95_0_2732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18" name="Google Shape;1318;g3508f1dec95_0_2732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19" name="Google Shape;1319;g3508f1dec95_0_2732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320" name="Google Shape;1320;g3508f1dec95_0_2732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321" name="Google Shape;1321;g3508f1dec95_0_273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22" name="Google Shape;1322;g3508f1dec95_0_273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g3508f1dec95_0_273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g3508f1dec95_0_273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g3508f1dec95_0_273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6" name="Google Shape;1326;g3508f1dec95_0_273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27" name="Google Shape;1327;g3508f1dec95_0_273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8" name="Google Shape;1328;g3508f1dec95_0_273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29" name="Google Shape;1329;g3508f1dec95_0_273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g3508f1dec95_0_273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1" name="Google Shape;1331;g3508f1dec95_0_273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g3508f1dec95_0_273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g3508f1dec95_0_273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34" name="Google Shape;1334;g3508f1dec95_0_273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g3508f1dec95_0_2732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336" name="Google Shape;1336;g3508f1dec95_0_273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7" name="Google Shape;1337;g3508f1dec95_0_273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8" name="Google Shape;1338;g3508f1dec95_0_2732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g3508f1dec95_0_273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40" name="Google Shape;1340;g3508f1dec95_0_27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g3508f1dec95_0_27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g3508f1dec95_0_27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g3508f1dec95_0_27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g3508f1dec95_0_27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g3508f1dec95_0_27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g3508f1dec95_0_27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g3508f1dec95_0_273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48" name="Google Shape;1348;g3508f1dec95_0_27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g3508f1dec95_0_27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g3508f1dec95_0_27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g3508f1dec95_0_27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g3508f1dec95_0_27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g3508f1dec95_0_27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g3508f1dec95_0_27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5" name="Google Shape;1355;g3508f1dec95_0_273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56" name="Google Shape;1356;g3508f1dec95_0_2732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g3508f1dec95_0_2732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g3508f1dec95_0_2732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359" name="Google Shape;1359;g3508f1dec95_0_273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0" name="Google Shape;1360;g3508f1dec95_0_273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1" name="Google Shape;1361;g3508f1dec95_0_273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g3508f1dec95_0_27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508f1dec95_0_27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g3508f1dec95_0_278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g3508f1dec95_0_278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g3508f1dec95_0_278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8" name="Google Shape;1368;g3508f1dec95_0_278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g3508f1dec95_0_278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70" name="Google Shape;1370;g3508f1dec95_0_278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71" name="Google Shape;1371;g3508f1dec95_0_278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72" name="Google Shape;1372;g3508f1dec95_0_278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373" name="Google Shape;1373;g3508f1dec95_0_278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374" name="Google Shape;1374;g3508f1dec95_0_278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g3508f1dec95_0_278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376" name="Google Shape;1376;g3508f1dec95_0_278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g3508f1dec95_0_278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8" name="Google Shape;1378;g3508f1dec95_0_278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79" name="Google Shape;1379;g3508f1dec95_0_278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g3508f1dec95_0_278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1" name="Google Shape;1381;g3508f1dec95_0_278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82" name="Google Shape;1382;g3508f1dec95_0_278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g3508f1dec95_0_278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4" name="Google Shape;1384;g3508f1dec95_0_278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385" name="Google Shape;1385;g3508f1dec95_0_278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g3508f1dec95_0_278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87" name="Google Shape;1387;g3508f1dec95_0_278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388" name="Google Shape;1388;g3508f1dec95_0_278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g3508f1dec95_0_278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390" name="Google Shape;1390;g3508f1dec95_0_278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391" name="Google Shape;1391;g3508f1dec95_0_278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392" name="Google Shape;1392;g3508f1dec95_0_278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393" name="Google Shape;1393;g3508f1dec95_0_278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g3508f1dec95_0_278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g3508f1dec95_0_278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g3508f1dec95_0_278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7" name="Google Shape;1397;g3508f1dec95_0_278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98" name="Google Shape;1398;g3508f1dec95_0_278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g3508f1dec95_0_278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g3508f1dec95_0_278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401" name="Google Shape;1401;g3508f1dec95_0_278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g3508f1dec95_0_278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3" name="Google Shape;1403;g3508f1dec95_0_278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404" name="Google Shape;1404;g3508f1dec95_0_278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g3508f1dec95_0_278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406" name="Google Shape;1406;g3508f1dec95_0_278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7" name="Google Shape;1407;g3508f1dec95_0_278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408" name="Google Shape;1408;g3508f1dec95_0_278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409" name="Google Shape;1409;g3508f1dec95_0_278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g3508f1dec95_0_278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g3508f1dec95_0_278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412" name="Google Shape;1412;g3508f1dec95_0_278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g3508f1dec95_0_278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4" name="Google Shape;1414;g3508f1dec95_0_27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508f1dec95_0_28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g3508f1dec95_0_283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g3508f1dec95_0_2838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g3508f1dec95_0_283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g3508f1dec95_0_283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g3508f1dec95_0_2838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g3508f1dec95_0_283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g3508f1dec95_0_283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4" name="Google Shape;1424;g3508f1dec95_0_283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5" name="Google Shape;1425;g3508f1dec95_0_283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6" name="Google Shape;1426;g3508f1dec95_0_283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7" name="Google Shape;1427;g3508f1dec95_0_283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428" name="Google Shape;1428;g3508f1dec95_0_2838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429" name="Google Shape;1429;g3508f1dec95_0_2838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430" name="Google Shape;1430;g3508f1dec95_0_283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1" name="Google Shape;1431;g3508f1dec95_0_2838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432" name="Google Shape;1432;g3508f1dec95_0_2838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g3508f1dec95_0_2838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g3508f1dec95_0_2838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g3508f1dec95_0_2838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436" name="Google Shape;1436;g3508f1dec95_0_2838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g3508f1dec95_0_2838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g3508f1dec95_0_2838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439" name="Google Shape;1439;g3508f1dec95_0_2838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440" name="Google Shape;1440;g3508f1dec95_0_28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g3508f1dec95_0_28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g3508f1dec95_0_28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43" name="Google Shape;1443;g3508f1dec95_0_283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4" name="Google Shape;1444;g3508f1dec95_0_2838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445" name="Google Shape;1445;g3508f1dec95_0_2838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446" name="Google Shape;1446;g3508f1dec95_0_283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g3508f1dec95_0_283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g3508f1dec95_0_283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g3508f1dec95_0_283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g3508f1dec95_0_283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g3508f1dec95_0_283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g3508f1dec95_0_283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3" name="Google Shape;1453;g3508f1dec95_0_2838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454" name="Google Shape;1454;g3508f1dec95_0_283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g3508f1dec95_0_283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g3508f1dec95_0_283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g3508f1dec95_0_283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g3508f1dec95_0_283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g3508f1dec95_0_283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g3508f1dec95_0_283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1" name="Google Shape;1461;g3508f1dec95_0_2838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462" name="Google Shape;1462;g3508f1dec95_0_28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63" name="Google Shape;1463;g3508f1dec95_0_28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64" name="Google Shape;1464;g3508f1dec95_0_28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5" name="Google Shape;1465;g3508f1dec95_0_28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508f1dec95_0_2889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8" name="Google Shape;1468;g3508f1dec95_0_2889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69" name="Google Shape;1469;g3508f1dec95_0_2889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0" name="Google Shape;1470;g3508f1dec95_0_2889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71" name="Google Shape;1471;g3508f1dec95_0_2889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2" name="Google Shape;1472;g3508f1dec95_0_2889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73" name="Google Shape;1473;g3508f1dec95_0_2889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g3508f1dec95_0_2889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475" name="Google Shape;1475;g3508f1dec95_0_288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g3508f1dec95_0_288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g3508f1dec95_0_2889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478" name="Google Shape;1478;g3508f1dec95_0_288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9" name="Google Shape;1479;g3508f1dec95_0_288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0" name="Google Shape;1480;g3508f1dec95_0_288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g3508f1dec95_0_28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508f1dec95_0_2905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g3508f1dec95_0_2905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g3508f1dec95_0_2905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g3508f1dec95_0_2905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87" name="Google Shape;1487;g3508f1dec95_0_2905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488" name="Google Shape;1488;g3508f1dec95_0_2905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489" name="Google Shape;1489;g3508f1dec95_0_2905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g3508f1dec95_0_2905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g3508f1dec95_0_2905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492" name="Google Shape;1492;g3508f1dec95_0_29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493" name="Google Shape;1493;g3508f1dec95_0_29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94" name="Google Shape;1494;g3508f1dec95_0_29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495" name="Google Shape;1495;g3508f1dec95_0_29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g3508f1dec95_0_29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g3508f1dec95_0_29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g3508f1dec95_0_29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g3508f1dec95_0_29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00" name="Google Shape;1500;g3508f1dec95_0_29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g3508f1dec95_0_2905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502" name="Google Shape;1502;g3508f1dec95_0_2905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g3508f1dec95_0_2905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g3508f1dec95_0_2905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g3508f1dec95_0_2905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6" name="Google Shape;1506;g3508f1dec95_0_2905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507" name="Google Shape;1507;g3508f1dec95_0_29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08" name="Google Shape;1508;g3508f1dec95_0_29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9" name="Google Shape;1509;g3508f1dec95_0_29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10" name="Google Shape;1510;g3508f1dec95_0_29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g3508f1dec95_0_29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g3508f1dec95_0_29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3" name="Google Shape;1513;g3508f1dec95_0_29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4" name="Google Shape;1514;g3508f1dec95_0_29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15" name="Google Shape;1515;g3508f1dec95_0_29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g3508f1dec95_0_2905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517" name="Google Shape;1517;g3508f1dec95_0_29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18" name="Google Shape;1518;g3508f1dec95_0_29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19" name="Google Shape;1519;g3508f1dec95_0_29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20" name="Google Shape;1520;g3508f1dec95_0_29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g3508f1dec95_0_29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g3508f1dec95_0_29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g3508f1dec95_0_29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g3508f1dec95_0_29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25" name="Google Shape;1525;g3508f1dec95_0_29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g3508f1dec95_0_2905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527" name="Google Shape;1527;g3508f1dec95_0_2905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8" name="Google Shape;1528;g3508f1dec95_0_2905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529" name="Google Shape;1529;g3508f1dec95_0_2905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g3508f1dec95_0_2905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g3508f1dec95_0_2905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g3508f1dec95_0_2905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3" name="Google Shape;1533;g3508f1dec95_0_2905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534" name="Google Shape;1534;g3508f1dec95_0_2905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5" name="Google Shape;1535;g3508f1dec95_0_2905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536" name="Google Shape;1536;g3508f1dec95_0_290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g3508f1dec95_0_290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8" name="Google Shape;1538;g3508f1dec95_0_2905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539" name="Google Shape;1539;g3508f1dec95_0_290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g3508f1dec95_0_290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41" name="Google Shape;1541;g3508f1dec95_0_29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g3508f1dec95_0_2965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544" name="Google Shape;1544;g3508f1dec95_0_296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545" name="Google Shape;1545;g3508f1dec95_0_296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g3508f1dec95_0_296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g3508f1dec95_0_296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g3508f1dec95_0_296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g3508f1dec95_0_296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550" name="Google Shape;1550;g3508f1dec95_0_296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51" name="Google Shape;1551;g3508f1dec95_0_296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552" name="Google Shape;1552;g3508f1dec95_0_296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g3508f1dec95_0_296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4" name="Google Shape;1554;g3508f1dec95_0_296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555" name="Google Shape;1555;g3508f1dec95_0_296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g3508f1dec95_0_296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57" name="Google Shape;1557;g3508f1dec95_0_296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g3508f1dec95_0_2965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559" name="Google Shape;1559;g3508f1dec95_0_296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0" name="Google Shape;1560;g3508f1dec95_0_296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1" name="Google Shape;1561;g3508f1dec95_0_296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2" name="Google Shape;1562;g3508f1dec95_0_296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563" name="Google Shape;1563;g3508f1dec95_0_296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g3508f1dec95_0_296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g3508f1dec95_0_296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g3508f1dec95_0_296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g3508f1dec95_0_296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g3508f1dec95_0_296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g3508f1dec95_0_296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0" name="Google Shape;1570;g3508f1dec95_0_296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571" name="Google Shape;1571;g3508f1dec95_0_296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g3508f1dec95_0_296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g3508f1dec95_0_296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g3508f1dec95_0_296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g3508f1dec95_0_296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g3508f1dec95_0_296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g3508f1dec95_0_296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8" name="Google Shape;1578;g3508f1dec95_0_296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79" name="Google Shape;1579;g3508f1dec95_0_296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g3508f1dec95_0_296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g3508f1dec95_0_29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g3508f1dec95_0_3005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584" name="Google Shape;1584;g3508f1dec95_0_300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5" name="Google Shape;1585;g3508f1dec95_0_3005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586" name="Google Shape;1586;g3508f1dec95_0_3005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87" name="Google Shape;1587;g3508f1dec95_0_3005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588" name="Google Shape;1588;g3508f1dec95_0_300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g3508f1dec95_0_300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90" name="Google Shape;1590;g3508f1dec95_0_3005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591" name="Google Shape;1591;g3508f1dec95_0_300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g3508f1dec95_0_300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g3508f1dec95_0_3005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594" name="Google Shape;1594;g3508f1dec95_0_300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5" name="Google Shape;1595;g3508f1dec95_0_3005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g3508f1dec95_0_3005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597" name="Google Shape;1597;g3508f1dec95_0_3005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598" name="Google Shape;1598;g3508f1dec95_0_300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g3508f1dec95_0_300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g3508f1dec95_0_300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g3508f1dec95_0_300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g3508f1dec95_0_300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g3508f1dec95_0_300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g3508f1dec95_0_300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5" name="Google Shape;1605;g3508f1dec95_0_3005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606" name="Google Shape;1606;g3508f1dec95_0_300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g3508f1dec95_0_300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g3508f1dec95_0_300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g3508f1dec95_0_300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g3508f1dec95_0_300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g3508f1dec95_0_300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g3508f1dec95_0_300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3" name="Google Shape;1613;g3508f1dec95_0_3005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614" name="Google Shape;1614;g3508f1dec95_0_300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g3508f1dec95_0_300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g3508f1dec95_0_300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g3508f1dec95_0_300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g3508f1dec95_0_300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g3508f1dec95_0_300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g3508f1dec95_0_300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21" name="Google Shape;1621;g3508f1dec95_0_3005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622" name="Google Shape;1622;g3508f1dec95_0_300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23" name="Google Shape;1623;g3508f1dec95_0_300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4" name="Google Shape;1624;g3508f1dec95_0_300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5" name="Google Shape;1625;g3508f1dec95_0_30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508f1dec95_0_3049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g3508f1dec95_0_30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g3508f1dec95_0_4517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635" name="Google Shape;1635;g3508f1dec95_0_4517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636" name="Google Shape;1636;g3508f1dec95_0_451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37" name="Google Shape;1637;g3508f1dec95_0_4517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8" name="Google Shape;1638;g3508f1dec95_0_4517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g3508f1dec95_0_4517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g3508f1dec95_0_4517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1" name="Google Shape;1641;g3508f1dec95_0_4517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g3508f1dec95_0_4517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3" name="Google Shape;1643;g3508f1dec95_0_4517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644" name="Google Shape;1644;g3508f1dec95_0_45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g3508f1dec95_0_45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g3508f1dec95_0_4517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1647" name="Google Shape;1647;g3508f1dec95_0_45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g3508f1dec95_0_45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9" name="Google Shape;1649;g3508f1dec95_0_4517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1650" name="Google Shape;1650;g3508f1dec95_0_45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g3508f1dec95_0_45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g3508f1dec95_0_4517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1653" name="Google Shape;1653;g3508f1dec95_0_45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g3508f1dec95_0_45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g3508f1dec95_0_4517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1656" name="Google Shape;1656;g3508f1dec95_0_45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g3508f1dec95_0_45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8" name="Google Shape;1658;g3508f1dec95_0_4517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1659" name="Google Shape;1659;g3508f1dec95_0_451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0" name="Google Shape;1660;g3508f1dec95_0_4517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g3508f1dec95_0_4517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2" name="Google Shape;1662;g3508f1dec95_0_4517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1663" name="Google Shape;1663;g3508f1dec95_0_451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g3508f1dec95_0_451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g3508f1dec95_0_451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g3508f1dec95_0_451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g3508f1dec95_0_451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g3508f1dec95_0_451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g3508f1dec95_0_451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0" name="Google Shape;1670;g3508f1dec95_0_4517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1" name="Google Shape;1671;g3508f1dec95_0_4517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1672" name="Google Shape;1672;g3508f1dec95_0_451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g3508f1dec95_0_451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g3508f1dec95_0_451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g3508f1dec95_0_4517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1676" name="Google Shape;1676;g3508f1dec95_0_451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g3508f1dec95_0_451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g3508f1dec95_0_451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9" name="Google Shape;1679;g3508f1dec95_0_4517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0" name="Google Shape;1680;g3508f1dec95_0_4517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1" name="Google Shape;1681;g3508f1dec95_0_4517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1682" name="Google Shape;1682;g3508f1dec95_0_4517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1683" name="Google Shape;1683;g3508f1dec95_0_4517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g3508f1dec95_0_4517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5" name="Google Shape;1685;g3508f1dec95_0_4517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1686" name="Google Shape;1686;g3508f1dec95_0_451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687" name="Google Shape;1687;g3508f1dec95_0_451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88" name="Google Shape;1688;g3508f1dec95_0_451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689" name="Google Shape;1689;g3508f1dec95_0_45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0" name="Google Shape;1690;g3508f1dec95_0_45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1" name="Google Shape;1691;g3508f1dec95_0_45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2" name="Google Shape;1692;g3508f1dec95_0_45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3" name="Google Shape;1693;g3508f1dec95_0_45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94" name="Google Shape;1694;g3508f1dec95_0_451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g3508f1dec95_0_4517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1696" name="Google Shape;1696;g3508f1dec95_0_4517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g3508f1dec95_0_4517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g3508f1dec95_0_4517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g3508f1dec95_0_4517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g3508f1dec95_0_4517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1701" name="Google Shape;1701;g3508f1dec95_0_451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02" name="Google Shape;1702;g3508f1dec95_0_451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03" name="Google Shape;1703;g3508f1dec95_0_451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04" name="Google Shape;1704;g3508f1dec95_0_45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5" name="Google Shape;1705;g3508f1dec95_0_45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6" name="Google Shape;1706;g3508f1dec95_0_45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7" name="Google Shape;1707;g3508f1dec95_0_45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8" name="Google Shape;1708;g3508f1dec95_0_45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09" name="Google Shape;1709;g3508f1dec95_0_451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g3508f1dec95_0_4517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1711" name="Google Shape;1711;g3508f1dec95_0_451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12" name="Google Shape;1712;g3508f1dec95_0_451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13" name="Google Shape;1713;g3508f1dec95_0_451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14" name="Google Shape;1714;g3508f1dec95_0_45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5" name="Google Shape;1715;g3508f1dec95_0_45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6" name="Google Shape;1716;g3508f1dec95_0_45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7" name="Google Shape;1717;g3508f1dec95_0_45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8" name="Google Shape;1718;g3508f1dec95_0_45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19" name="Google Shape;1719;g3508f1dec95_0_451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508f1dec95_0_460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2" name="Google Shape;1722;g3508f1dec95_0_460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3" name="Google Shape;1723;g3508f1dec95_0_460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4" name="Google Shape;1724;g3508f1dec95_0_4604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725" name="Google Shape;1725;g3508f1dec95_0_4604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726" name="Google Shape;1726;g3508f1dec95_0_460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g3508f1dec95_0_460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8" name="Google Shape;1728;g3508f1dec95_0_460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729" name="Google Shape;1729;g3508f1dec95_0_460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g3508f1dec95_0_460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g3508f1dec95_0_4604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732" name="Google Shape;1732;g3508f1dec95_0_46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33" name="Google Shape;1733;g3508f1dec95_0_46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34" name="Google Shape;1734;g3508f1dec95_0_46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35" name="Google Shape;1735;g3508f1dec95_0_46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6" name="Google Shape;1736;g3508f1dec95_0_46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7" name="Google Shape;1737;g3508f1dec95_0_46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8" name="Google Shape;1738;g3508f1dec95_0_46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9" name="Google Shape;1739;g3508f1dec95_0_46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40" name="Google Shape;1740;g3508f1dec95_0_46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1" name="Google Shape;1741;g3508f1dec95_0_4604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742" name="Google Shape;1742;g3508f1dec95_0_46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43" name="Google Shape;1743;g3508f1dec95_0_46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44" name="Google Shape;1744;g3508f1dec95_0_46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45" name="Google Shape;1745;g3508f1dec95_0_46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6" name="Google Shape;1746;g3508f1dec95_0_46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7" name="Google Shape;1747;g3508f1dec95_0_46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8" name="Google Shape;1748;g3508f1dec95_0_46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9" name="Google Shape;1749;g3508f1dec95_0_46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50" name="Google Shape;1750;g3508f1dec95_0_46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1" name="Google Shape;1751;g3508f1dec95_0_4604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752" name="Google Shape;1752;g3508f1dec95_0_46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53" name="Google Shape;1753;g3508f1dec95_0_46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54" name="Google Shape;1754;g3508f1dec95_0_46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55" name="Google Shape;1755;g3508f1dec95_0_46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6" name="Google Shape;1756;g3508f1dec95_0_46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7" name="Google Shape;1757;g3508f1dec95_0_46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8" name="Google Shape;1758;g3508f1dec95_0_46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9" name="Google Shape;1759;g3508f1dec95_0_46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60" name="Google Shape;1760;g3508f1dec95_0_46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g3508f1dec95_0_460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762" name="Google Shape;1762;g3508f1dec95_0_460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g3508f1dec95_0_460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g3508f1dec95_0_460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5" name="Google Shape;1765;g3508f1dec95_0_46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508f1dec95_0_46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g3508f1dec95_0_465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769" name="Google Shape;1769;g3508f1dec95_0_465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770" name="Google Shape;1770;g3508f1dec95_0_465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1" name="Google Shape;1771;g3508f1dec95_0_465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772" name="Google Shape;1772;g3508f1dec95_0_465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g3508f1dec95_0_465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4" name="Google Shape;1774;g3508f1dec95_0_465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g3508f1dec95_0_465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76" name="Google Shape;1776;g3508f1dec95_0_465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7" name="Google Shape;1777;g3508f1dec95_0_4650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78" name="Google Shape;1778;g3508f1dec95_0_465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g3508f1dec95_0_465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0" name="Google Shape;1780;g3508f1dec95_0_4650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81" name="Google Shape;1781;g3508f1dec95_0_465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g3508f1dec95_0_465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3" name="Google Shape;1783;g3508f1dec95_0_4650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84" name="Google Shape;1784;g3508f1dec95_0_465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g3508f1dec95_0_465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86" name="Google Shape;1786;g3508f1dec95_0_4650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787" name="Google Shape;1787;g3508f1dec95_0_465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g3508f1dec95_0_465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g3508f1dec95_0_465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790" name="Google Shape;1790;g3508f1dec95_0_465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791" name="Google Shape;1791;g3508f1dec95_0_46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g3508f1dec95_0_46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g3508f1dec95_0_46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4" name="Google Shape;1794;g3508f1dec95_0_465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g3508f1dec95_0_465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g3508f1dec95_0_465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97" name="Google Shape;1797;g3508f1dec95_0_465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g3508f1dec95_0_465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g3508f1dec95_0_465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0" name="Google Shape;1800;g3508f1dec95_0_46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508f1dec95_0_46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3" name="Google Shape;1803;g3508f1dec95_0_468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4" name="Google Shape;1804;g3508f1dec95_0_468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5" name="Google Shape;1805;g3508f1dec95_0_468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806" name="Google Shape;1806;g3508f1dec95_0_468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7" name="Google Shape;1807;g3508f1dec95_0_468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08" name="Google Shape;1808;g3508f1dec95_0_468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9" name="Google Shape;1809;g3508f1dec95_0_468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10" name="Google Shape;1810;g3508f1dec95_0_468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g3508f1dec95_0_468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g3508f1dec95_0_468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3" name="Google Shape;1813;g3508f1dec95_0_468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14" name="Google Shape;1814;g3508f1dec95_0_468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15" name="Google Shape;1815;g3508f1dec95_0_468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16" name="Google Shape;1816;g3508f1dec95_0_468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g3508f1dec95_0_468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g3508f1dec95_0_468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9" name="Google Shape;1819;g3508f1dec95_0_468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820" name="Google Shape;1820;g3508f1dec95_0_468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821" name="Google Shape;1821;g3508f1dec95_0_468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2" name="Google Shape;1822;g3508f1dec95_0_468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23" name="Google Shape;1823;g3508f1dec95_0_468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24" name="Google Shape;1824;g3508f1dec95_0_468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25" name="Google Shape;1825;g3508f1dec95_0_468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26" name="Google Shape;1826;g3508f1dec95_0_468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27" name="Google Shape;1827;g3508f1dec95_0_468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8" name="Google Shape;1828;g3508f1dec95_0_468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29" name="Google Shape;1829;g3508f1dec95_0_468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0" name="Google Shape;1830;g3508f1dec95_0_468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1" name="Google Shape;1831;g3508f1dec95_0_468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1832" name="Google Shape;1832;g3508f1dec95_0_468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33" name="Google Shape;1833;g3508f1dec95_0_468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1834" name="Google Shape;1834;g3508f1dec95_0_468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5" name="Google Shape;1835;g3508f1dec95_0_468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g3508f1dec95_0_468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g3508f1dec95_0_468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38" name="Google Shape;1838;g3508f1dec95_0_468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39" name="Google Shape;1839;g3508f1dec95_0_468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40" name="Google Shape;1840;g3508f1dec95_0_468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41" name="Google Shape;1841;g3508f1dec95_0_468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42" name="Google Shape;1842;g3508f1dec95_0_468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3" name="Google Shape;1843;g3508f1dec95_0_468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4" name="Google Shape;1844;g3508f1dec95_0_468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5" name="Google Shape;1845;g3508f1dec95_0_468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6" name="Google Shape;1846;g3508f1dec95_0_468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1847" name="Google Shape;1847;g3508f1dec95_0_468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8" name="Google Shape;1848;g3508f1dec95_0_468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49" name="Google Shape;1849;g3508f1dec95_0_468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50" name="Google Shape;1850;g3508f1dec95_0_468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51" name="Google Shape;1851;g3508f1dec95_0_468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52" name="Google Shape;1852;g3508f1dec95_0_468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3" name="Google Shape;1853;g3508f1dec95_0_468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4" name="Google Shape;1854;g3508f1dec95_0_468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5" name="Google Shape;1855;g3508f1dec95_0_468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56" name="Google Shape;1856;g3508f1dec95_0_468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1857" name="Google Shape;1857;g3508f1dec95_0_468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58" name="Google Shape;1858;g3508f1dec95_0_468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1859" name="Google Shape;1859;g3508f1dec95_0_468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g3508f1dec95_0_468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1" name="Google Shape;1861;g3508f1dec95_0_468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1862" name="Google Shape;1862;g3508f1dec95_0_468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1863" name="Google Shape;1863;g3508f1dec95_0_468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g3508f1dec95_0_468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5" name="Google Shape;1865;g3508f1dec95_0_468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g3508f1dec95_0_468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1867" name="Google Shape;1867;g3508f1dec95_0_468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68" name="Google Shape;1868;g3508f1dec95_0_468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69" name="Google Shape;1869;g3508f1dec95_0_468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0" name="Google Shape;1870;g3508f1dec95_0_468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1871" name="Google Shape;1871;g3508f1dec95_0_468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1872" name="Google Shape;1872;g3508f1dec95_0_468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g3508f1dec95_0_468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4" name="Google Shape;1874;g3508f1dec95_0_468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1875" name="Google Shape;1875;g3508f1dec95_0_468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76" name="Google Shape;1876;g3508f1dec95_0_468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7" name="Google Shape;1877;g3508f1dec95_0_468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8" name="Google Shape;1878;g3508f1dec95_0_46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0" name="Google Shape;1880;g3508f1dec95_0_4763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1881" name="Google Shape;1881;g3508f1dec95_0_4763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2" name="Google Shape;1882;g3508f1dec95_0_4763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3" name="Google Shape;1883;g3508f1dec95_0_47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84" name="Google Shape;1884;g3508f1dec95_0_4763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1885" name="Google Shape;1885;g3508f1dec95_0_4763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1886" name="Google Shape;1886;g3508f1dec95_0_476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g3508f1dec95_0_476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8" name="Google Shape;1888;g3508f1dec95_0_4763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1889" name="Google Shape;1889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890" name="Google Shape;1890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91" name="Google Shape;1891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892" name="Google Shape;1892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3" name="Google Shape;1893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4" name="Google Shape;1894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5" name="Google Shape;1895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6" name="Google Shape;1896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97" name="Google Shape;1897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8" name="Google Shape;1898;g3508f1dec95_0_4763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1899" name="Google Shape;1899;g3508f1dec95_0_476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g3508f1dec95_0_476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g3508f1dec95_0_476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g3508f1dec95_0_476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3" name="Google Shape;1903;g3508f1dec95_0_4763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1904" name="Google Shape;1904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05" name="Google Shape;1905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06" name="Google Shape;1906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07" name="Google Shape;1907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8" name="Google Shape;1908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12" name="Google Shape;1912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g3508f1dec95_0_4763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1914" name="Google Shape;1914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15" name="Google Shape;1915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16" name="Google Shape;1916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17" name="Google Shape;1917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" name="Google Shape;1918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" name="Google Shape;1919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" name="Google Shape;1920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" name="Google Shape;1921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22" name="Google Shape;1922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3" name="Google Shape;1923;g3508f1dec95_0_4763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1924" name="Google Shape;1924;g3508f1dec95_0_4763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1925" name="Google Shape;1925;g3508f1dec95_0_476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g3508f1dec95_0_476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g3508f1dec95_0_4763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1928" name="Google Shape;1928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29" name="Google Shape;1929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30" name="Google Shape;1930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31" name="Google Shape;1931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4" name="Google Shape;1934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5" name="Google Shape;1935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36" name="Google Shape;1936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" name="Google Shape;1937;g3508f1dec95_0_4763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1938" name="Google Shape;1938;g3508f1dec95_0_476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g3508f1dec95_0_476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g3508f1dec95_0_476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g3508f1dec95_0_476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2" name="Google Shape;1942;g3508f1dec95_0_4763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1943" name="Google Shape;1943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44" name="Google Shape;1944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45" name="Google Shape;1945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46" name="Google Shape;1946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51" name="Google Shape;1951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2" name="Google Shape;1952;g3508f1dec95_0_4763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1953" name="Google Shape;1953;g3508f1dec95_0_476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54" name="Google Shape;1954;g3508f1dec95_0_476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5" name="Google Shape;1955;g3508f1dec95_0_476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56" name="Google Shape;1956;g3508f1dec95_0_476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g3508f1dec95_0_476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g3508f1dec95_0_476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g3508f1dec95_0_476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g3508f1dec95_0_476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961" name="Google Shape;1961;g3508f1dec95_0_476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2" name="Google Shape;1962;g3508f1dec95_0_4763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1963" name="Google Shape;1963;g3508f1dec95_0_476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64" name="Google Shape;1964;g3508f1dec95_0_476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65" name="Google Shape;1965;g3508f1dec95_0_476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6" name="Google Shape;1966;g3508f1dec95_0_47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3508f1dec95_0_1607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86" name="Google Shape;186;g3508f1dec95_0_1607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87" name="Google Shape;187;g3508f1dec95_0_160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88" name="Google Shape;188;g3508f1dec95_0_1607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9" name="Google Shape;189;g3508f1dec95_0_1607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g3508f1dec95_0_1607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g3508f1dec95_0_1607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2" name="Google Shape;192;g3508f1dec95_0_1607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g3508f1dec95_0_1607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g3508f1dec95_0_1607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5" name="Google Shape;195;g3508f1dec95_0_16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g3508f1dec95_0_16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g3508f1dec95_0_1607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198" name="Google Shape;198;g3508f1dec95_0_16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g3508f1dec95_0_16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g3508f1dec95_0_1607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01" name="Google Shape;201;g3508f1dec95_0_16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g3508f1dec95_0_16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g3508f1dec95_0_1607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04" name="Google Shape;204;g3508f1dec95_0_16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g3508f1dec95_0_16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" name="Google Shape;206;g3508f1dec95_0_1607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207" name="Google Shape;207;g3508f1dec95_0_16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g3508f1dec95_0_16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" name="Google Shape;209;g3508f1dec95_0_1607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210" name="Google Shape;210;g3508f1dec95_0_160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g3508f1dec95_0_1607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3508f1dec95_0_1607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g3508f1dec95_0_1607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14" name="Google Shape;214;g3508f1dec95_0_160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g3508f1dec95_0_160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g3508f1dec95_0_160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g3508f1dec95_0_160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g3508f1dec95_0_160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g3508f1dec95_0_160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g3508f1dec95_0_160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g3508f1dec95_0_1607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g3508f1dec95_0_1607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23" name="Google Shape;223;g3508f1dec95_0_160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g3508f1dec95_0_160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g3508f1dec95_0_160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g3508f1dec95_0_1607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27" name="Google Shape;227;g3508f1dec95_0_160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g3508f1dec95_0_160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g3508f1dec95_0_160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" name="Google Shape;230;g3508f1dec95_0_1607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g3508f1dec95_0_1607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32" name="Google Shape;232;g3508f1dec95_0_1607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233" name="Google Shape;233;g3508f1dec95_0_1607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234" name="Google Shape;234;g3508f1dec95_0_1607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g3508f1dec95_0_1607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g3508f1dec95_0_1607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237" name="Google Shape;237;g3508f1dec95_0_160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38" name="Google Shape;238;g3508f1dec95_0_160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9" name="Google Shape;239;g3508f1dec95_0_160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40" name="Google Shape;240;g3508f1dec95_0_160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g3508f1dec95_0_160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g3508f1dec95_0_160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g3508f1dec95_0_160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g3508f1dec95_0_160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5" name="Google Shape;245;g3508f1dec95_0_160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g3508f1dec95_0_1607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247" name="Google Shape;247;g3508f1dec95_0_1607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g3508f1dec95_0_1607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g3508f1dec95_0_1607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g3508f1dec95_0_1607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g3508f1dec95_0_1607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252" name="Google Shape;252;g3508f1dec95_0_160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3" name="Google Shape;253;g3508f1dec95_0_160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" name="Google Shape;254;g3508f1dec95_0_160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55" name="Google Shape;255;g3508f1dec95_0_160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g3508f1dec95_0_160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g3508f1dec95_0_160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g3508f1dec95_0_160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g3508f1dec95_0_160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0" name="Google Shape;260;g3508f1dec95_0_160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g3508f1dec95_0_1607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262" name="Google Shape;262;g3508f1dec95_0_160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3" name="Google Shape;263;g3508f1dec95_0_160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4" name="Google Shape;264;g3508f1dec95_0_160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5" name="Google Shape;265;g3508f1dec95_0_160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g3508f1dec95_0_160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g3508f1dec95_0_160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g3508f1dec95_0_160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g3508f1dec95_0_160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70" name="Google Shape;270;g3508f1dec95_0_160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508f1dec95_0_48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69" name="Google Shape;1969;g3508f1dec95_0_48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70" name="Google Shape;1970;g3508f1dec95_0_4851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1971" name="Google Shape;1971;g3508f1dec95_0_485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g3508f1dec95_0_485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g3508f1dec95_0_4851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1974" name="Google Shape;1974;g3508f1dec95_0_4851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g3508f1dec95_0_4851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6" name="Google Shape;1976;g3508f1dec95_0_4851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1977" name="Google Shape;1977;g3508f1dec95_0_485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78" name="Google Shape;1978;g3508f1dec95_0_485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79" name="Google Shape;1979;g3508f1dec95_0_485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0" name="Google Shape;1980;g3508f1dec95_0_4851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1981" name="Google Shape;1981;g3508f1dec95_0_485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2" name="Google Shape;1982;g3508f1dec95_0_4851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g3508f1dec95_0_4851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g3508f1dec95_0_4851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g3508f1dec95_0_4851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g3508f1dec95_0_4851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7" name="Google Shape;1987;g3508f1dec95_0_4851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988" name="Google Shape;1988;g3508f1dec95_0_485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g3508f1dec95_0_485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g3508f1dec95_0_4851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991" name="Google Shape;1991;g3508f1dec95_0_485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g3508f1dec95_0_485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93" name="Google Shape;1993;g3508f1dec95_0_48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3508f1dec95_0_487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996" name="Google Shape;1996;g3508f1dec95_0_487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1997" name="Google Shape;1997;g3508f1dec95_0_487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1998" name="Google Shape;1998;g3508f1dec95_0_487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g3508f1dec95_0_487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0" name="Google Shape;2000;g3508f1dec95_0_487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g3508f1dec95_0_487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2" name="Google Shape;2002;g3508f1dec95_0_487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2003" name="Google Shape;2003;g3508f1dec95_0_487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g3508f1dec95_0_487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05" name="Google Shape;2005;g3508f1dec95_0_48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3508f1dec95_0_4890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g3508f1dec95_0_4890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009" name="Google Shape;2009;g3508f1dec95_0_4890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2010" name="Google Shape;2010;g3508f1dec95_0_4890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2011" name="Google Shape;2011;g3508f1dec95_0_489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2" name="Google Shape;2012;g3508f1dec95_0_4890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013" name="Google Shape;2013;g3508f1dec95_0_489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4" name="Google Shape;2014;g3508f1dec95_0_489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015" name="Google Shape;2015;g3508f1dec95_0_48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g3508f1dec95_0_48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7" name="Google Shape;2017;g3508f1dec95_0_489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018" name="Google Shape;2018;g3508f1dec95_0_48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g3508f1dec95_0_48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g3508f1dec95_0_489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21" name="Google Shape;2021;g3508f1dec95_0_48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g3508f1dec95_0_48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23" name="Google Shape;2023;g3508f1dec95_0_4890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2024" name="Google Shape;2024;g3508f1dec95_0_489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g3508f1dec95_0_489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6" name="Google Shape;2026;g3508f1dec95_0_4890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2027" name="Google Shape;2027;g3508f1dec95_0_489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g3508f1dec95_0_489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9" name="Google Shape;2029;g3508f1dec95_0_4890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0" name="Google Shape;2030;g3508f1dec95_0_4890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2031" name="Google Shape;2031;g3508f1dec95_0_489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g3508f1dec95_0_489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g3508f1dec95_0_489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g3508f1dec95_0_489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g3508f1dec95_0_489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g3508f1dec95_0_489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g3508f1dec95_0_489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8" name="Google Shape;2038;g3508f1dec95_0_4890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2039" name="Google Shape;2039;g3508f1dec95_0_489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40" name="Google Shape;2040;g3508f1dec95_0_489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41" name="Google Shape;2041;g3508f1dec95_0_489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2042" name="Google Shape;2042;g3508f1dec95_0_489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g3508f1dec95_0_489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g3508f1dec95_0_489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5" name="Google Shape;2045;g3508f1dec95_0_489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2046" name="Google Shape;2046;g3508f1dec95_0_489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g3508f1dec95_0_489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g3508f1dec95_0_489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9" name="Google Shape;2049;g3508f1dec95_0_489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g3508f1dec95_0_489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1" name="Google Shape;2051;g3508f1dec95_0_4890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2052" name="Google Shape;2052;g3508f1dec95_0_489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53" name="Google Shape;2053;g3508f1dec95_0_489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4" name="Google Shape;2054;g3508f1dec95_0_489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5" name="Google Shape;2055;g3508f1dec95_0_48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3508f1dec95_0_49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58" name="Google Shape;2058;g3508f1dec95_0_49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g3508f1dec95_0_49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08f1dec95_0_4944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062" name="Google Shape;2062;g3508f1dec95_0_4944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63" name="Google Shape;2063;g3508f1dec95_0_4944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2064" name="Google Shape;2064;g3508f1dec95_0_4944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2065" name="Google Shape;2065;g3508f1dec95_0_4944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g3508f1dec95_0_4944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7" name="Google Shape;2067;g3508f1dec95_0_4944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2068" name="Google Shape;2068;g3508f1dec95_0_49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g3508f1dec95_0_49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g3508f1dec95_0_49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g3508f1dec95_0_49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g3508f1dec95_0_49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g3508f1dec95_0_49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g3508f1dec95_0_49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5" name="Google Shape;2075;g3508f1dec95_0_4944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2076" name="Google Shape;2076;g3508f1dec95_0_49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g3508f1dec95_0_49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g3508f1dec95_0_49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g3508f1dec95_0_49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g3508f1dec95_0_49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g3508f1dec95_0_49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g3508f1dec95_0_49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83" name="Google Shape;2083;g3508f1dec95_0_4944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2084" name="Google Shape;2084;g3508f1dec95_0_494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g3508f1dec95_0_494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6" name="Google Shape;2086;g3508f1dec95_0_4944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2087" name="Google Shape;2087;g3508f1dec95_0_4944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2088" name="Google Shape;2088;g3508f1dec95_0_494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2089" name="Google Shape;2089;g3508f1dec95_0_494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90" name="Google Shape;2090;g3508f1dec95_0_4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1" name="Google Shape;2091;g3508f1dec95_0_4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" name="Google Shape;2092;g3508f1dec95_0_4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3" name="Google Shape;2093;g3508f1dec95_0_4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4" name="Google Shape;2094;g3508f1dec95_0_4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95" name="Google Shape;2095;g3508f1dec95_0_494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6" name="Google Shape;2096;g3508f1dec95_0_4944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097" name="Google Shape;2097;g3508f1dec95_0_494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98" name="Google Shape;2098;g3508f1dec95_0_4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9" name="Google Shape;2099;g3508f1dec95_0_4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0" name="Google Shape;2100;g3508f1dec95_0_4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1" name="Google Shape;2101;g3508f1dec95_0_4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2" name="Google Shape;2102;g3508f1dec95_0_4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03" name="Google Shape;2103;g3508f1dec95_0_494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4" name="Google Shape;2104;g3508f1dec95_0_4944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105" name="Google Shape;2105;g3508f1dec95_0_494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106" name="Google Shape;2106;g3508f1dec95_0_4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7" name="Google Shape;2107;g3508f1dec95_0_4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8" name="Google Shape;2108;g3508f1dec95_0_4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9" name="Google Shape;2109;g3508f1dec95_0_4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0" name="Google Shape;2110;g3508f1dec95_0_4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11" name="Google Shape;2111;g3508f1dec95_0_494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12" name="Google Shape;2112;g3508f1dec95_0_4944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113" name="Google Shape;2113;g3508f1dec95_0_494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114" name="Google Shape;2114;g3508f1dec95_0_4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5" name="Google Shape;2115;g3508f1dec95_0_4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6" name="Google Shape;2116;g3508f1dec95_0_4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7" name="Google Shape;2117;g3508f1dec95_0_4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8" name="Google Shape;2118;g3508f1dec95_0_4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19" name="Google Shape;2119;g3508f1dec95_0_494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20" name="Google Shape;2120;g3508f1dec95_0_4944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2121" name="Google Shape;2121;g3508f1dec95_0_494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122" name="Google Shape;2122;g3508f1dec95_0_494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3" name="Google Shape;2123;g3508f1dec95_0_4944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2124" name="Google Shape;2124;g3508f1dec95_0_4944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g3508f1dec95_0_4944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6" name="Google Shape;2126;g3508f1dec95_0_49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3508f1dec95_0_50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508f1dec95_0_5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g3508f1dec95_0_50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g3508f1dec95_0_50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3" name="Google Shape;2133;g3508f1dec95_0_50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g3508f1dec95_0_50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g3508f1dec95_0_50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6" name="Google Shape;2136;g3508f1dec95_0_50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7" name="Google Shape;2137;g3508f1dec95_0_50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8" name="Google Shape;2138;g3508f1dec95_0_50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9" name="Google Shape;2139;g3508f1dec95_0_50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140" name="Google Shape;2140;g3508f1dec95_0_50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141" name="Google Shape;2141;g3508f1dec95_0_50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142" name="Google Shape;2142;g3508f1dec95_0_50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143" name="Google Shape;2143;g3508f1dec95_0_50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2144" name="Google Shape;2144;g3508f1dec95_0_50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5" name="Google Shape;2145;g3508f1dec95_0_50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2146" name="Google Shape;2146;g3508f1dec95_0_50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g3508f1dec95_0_50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g3508f1dec95_0_50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g3508f1dec95_0_50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g3508f1dec95_0_50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g3508f1dec95_0_50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g3508f1dec95_0_50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3" name="Google Shape;2153;g3508f1dec95_0_50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2154" name="Google Shape;2154;g3508f1dec95_0_50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55" name="Google Shape;2155;g3508f1dec95_0_50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56" name="Google Shape;2156;g3508f1dec95_0_5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g3508f1dec95_0_5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58" name="Google Shape;2158;g3508f1dec95_0_50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2159" name="Google Shape;2159;g3508f1dec95_0_50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0" name="Google Shape;2160;g3508f1dec95_0_50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61" name="Google Shape;2161;g3508f1dec95_0_5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g3508f1dec95_0_5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63" name="Google Shape;2163;g3508f1dec95_0_50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2164" name="Google Shape;2164;g3508f1dec95_0_50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5" name="Google Shape;2165;g3508f1dec95_0_50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66" name="Google Shape;2166;g3508f1dec95_0_5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g3508f1dec95_0_5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68" name="Google Shape;2168;g3508f1dec95_0_50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2169" name="Google Shape;2169;g3508f1dec95_0_50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70" name="Google Shape;2170;g3508f1dec95_0_50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g3508f1dec95_0_50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g3508f1dec95_0_50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3" name="Google Shape;2173;g3508f1dec95_0_50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g3508f1dec95_0_50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g3508f1dec95_0_50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2176" name="Google Shape;2176;g3508f1dec95_0_50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7" name="Google Shape;2177;g3508f1dec95_0_50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78" name="Google Shape;2178;g3508f1dec95_0_50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9" name="Google Shape;2179;g3508f1dec95_0_50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508f1dec95_0_506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82" name="Google Shape;2182;g3508f1dec95_0_506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83" name="Google Shape;2183;g3508f1dec95_0_50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3508f1dec95_0_50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86" name="Google Shape;2186;g3508f1dec95_0_5068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187" name="Google Shape;2187;g3508f1dec95_0_506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g3508f1dec95_0_506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g3508f1dec95_0_5068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2190" name="Google Shape;2190;g3508f1dec95_0_5068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1" name="Google Shape;2191;g3508f1dec95_0_5068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192" name="Google Shape;2192;g3508f1dec95_0_506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g3508f1dec95_0_506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g3508f1dec95_0_506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g3508f1dec95_0_506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g3508f1dec95_0_506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g3508f1dec95_0_506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g3508f1dec95_0_506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9" name="Google Shape;2199;g3508f1dec95_0_5068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2200" name="Google Shape;2200;g3508f1dec95_0_506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g3508f1dec95_0_506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g3508f1dec95_0_506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g3508f1dec95_0_506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g3508f1dec95_0_506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g3508f1dec95_0_506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g3508f1dec95_0_506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7" name="Google Shape;2207;g3508f1dec95_0_5068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g3508f1dec95_0_5068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g3508f1dec95_0_5068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g3508f1dec95_0_5068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g3508f1dec95_0_5068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2212" name="Google Shape;2212;g3508f1dec95_0_5068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2213" name="Google Shape;2213;g3508f1dec95_0_5068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2214" name="Google Shape;2214;g3508f1dec95_0_506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15" name="Google Shape;2215;g3508f1dec95_0_506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g3508f1dec95_0_506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7" name="Google Shape;2217;g3508f1dec95_0_506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8" name="Google Shape;2218;g3508f1dec95_0_506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9" name="Google Shape;2219;g3508f1dec95_0_506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20" name="Google Shape;2220;g3508f1dec95_0_506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1" name="Google Shape;2221;g3508f1dec95_0_5068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22" name="Google Shape;2222;g3508f1dec95_0_506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23" name="Google Shape;2223;g3508f1dec95_0_506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g3508f1dec95_0_506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g3508f1dec95_0_506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6" name="Google Shape;2226;g3508f1dec95_0_506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7" name="Google Shape;2227;g3508f1dec95_0_506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28" name="Google Shape;2228;g3508f1dec95_0_506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29" name="Google Shape;2229;g3508f1dec95_0_5068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30" name="Google Shape;2230;g3508f1dec95_0_506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31" name="Google Shape;2231;g3508f1dec95_0_506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2" name="Google Shape;2232;g3508f1dec95_0_506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3" name="Google Shape;2233;g3508f1dec95_0_506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4" name="Google Shape;2234;g3508f1dec95_0_506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5" name="Google Shape;2235;g3508f1dec95_0_506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36" name="Google Shape;2236;g3508f1dec95_0_506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7" name="Google Shape;2237;g3508f1dec95_0_5068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38" name="Google Shape;2238;g3508f1dec95_0_5068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39" name="Google Shape;2239;g3508f1dec95_0_506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0" name="Google Shape;2240;g3508f1dec95_0_506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1" name="Google Shape;2241;g3508f1dec95_0_506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2" name="Google Shape;2242;g3508f1dec95_0_506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3" name="Google Shape;2243;g3508f1dec95_0_506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44" name="Google Shape;2244;g3508f1dec95_0_5068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45" name="Google Shape;2245;g3508f1dec95_0_5068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2246" name="Google Shape;2246;g3508f1dec95_0_5068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47" name="Google Shape;2247;g3508f1dec95_0_5068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48" name="Google Shape;2248;g3508f1dec95_0_5068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9" name="Google Shape;2249;g3508f1dec95_0_5068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2250" name="Google Shape;2250;g3508f1dec95_0_5068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g3508f1dec95_0_5068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2" name="Google Shape;2252;g3508f1dec95_0_50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508f1dec95_0_51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55" name="Google Shape;2255;g3508f1dec95_0_5137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2256" name="Google Shape;2256;g3508f1dec95_0_5137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2257" name="Google Shape;2257;g3508f1dec95_0_513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g3508f1dec95_0_513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g3508f1dec95_0_513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0" name="Google Shape;2260;g3508f1dec95_0_5137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2261" name="Google Shape;2261;g3508f1dec95_0_51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2" name="Google Shape;2262;g3508f1dec95_0_51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2263" name="Google Shape;2263;g3508f1dec95_0_51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g3508f1dec95_0_51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65" name="Google Shape;2265;g3508f1dec95_0_5137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g3508f1dec95_0_5137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g3508f1dec95_0_5137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2268" name="Google Shape;2268;g3508f1dec95_0_51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9" name="Google Shape;2269;g3508f1dec95_0_5137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2270" name="Google Shape;2270;g3508f1dec95_0_51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1" name="Google Shape;2271;g3508f1dec95_0_51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2272" name="Google Shape;2272;g3508f1dec95_0_51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g3508f1dec95_0_51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74" name="Google Shape;2274;g3508f1dec95_0_51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2275" name="Google Shape;2275;g3508f1dec95_0_51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g3508f1dec95_0_51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7" name="Google Shape;2277;g3508f1dec95_0_5137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2278" name="Google Shape;2278;g3508f1dec95_0_51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9" name="Google Shape;2279;g3508f1dec95_0_51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0" name="Google Shape;2280;g3508f1dec95_0_51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2281" name="Google Shape;2281;g3508f1dec95_0_51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2282" name="Google Shape;2282;g3508f1dec95_0_51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g3508f1dec95_0_51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g3508f1dec95_0_51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g3508f1dec95_0_51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g3508f1dec95_0_51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g3508f1dec95_0_51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g3508f1dec95_0_51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2289;g3508f1dec95_0_51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2290" name="Google Shape;2290;g3508f1dec95_0_51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g3508f1dec95_0_51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g3508f1dec95_0_51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g3508f1dec95_0_51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g3508f1dec95_0_51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g3508f1dec95_0_51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g3508f1dec95_0_51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7" name="Google Shape;2297;g3508f1dec95_0_51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2298" name="Google Shape;2298;g3508f1dec95_0_51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g3508f1dec95_0_51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g3508f1dec95_0_51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g3508f1dec95_0_51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g3508f1dec95_0_51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g3508f1dec95_0_51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g3508f1dec95_0_51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05" name="Google Shape;2305;g3508f1dec95_0_51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2306" name="Google Shape;2306;g3508f1dec95_0_51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07" name="Google Shape;2307;g3508f1dec95_0_51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8" name="Google Shape;2308;g3508f1dec95_0_51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9" name="Google Shape;2309;g3508f1dec95_0_51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08f1dec95_0_169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3" name="Google Shape;273;g3508f1dec95_0_169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4" name="Google Shape;274;g3508f1dec95_0_169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5" name="Google Shape;275;g3508f1dec95_0_1694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276" name="Google Shape;276;g3508f1dec95_0_1694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277" name="Google Shape;277;g3508f1dec95_0_169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g3508f1dec95_0_169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g3508f1dec95_0_169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80" name="Google Shape;280;g3508f1dec95_0_169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g3508f1dec95_0_169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g3508f1dec95_0_1694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283" name="Google Shape;283;g3508f1dec95_0_16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4" name="Google Shape;284;g3508f1dec95_0_16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5" name="Google Shape;285;g3508f1dec95_0_16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6" name="Google Shape;286;g3508f1dec95_0_16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g3508f1dec95_0_16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g3508f1dec95_0_16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g3508f1dec95_0_16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g3508f1dec95_0_16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1" name="Google Shape;291;g3508f1dec95_0_16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g3508f1dec95_0_1694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293" name="Google Shape;293;g3508f1dec95_0_16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4" name="Google Shape;294;g3508f1dec95_0_16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95" name="Google Shape;295;g3508f1dec95_0_16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6" name="Google Shape;296;g3508f1dec95_0_16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g3508f1dec95_0_16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g3508f1dec95_0_16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g3508f1dec95_0_16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g3508f1dec95_0_16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1" name="Google Shape;301;g3508f1dec95_0_16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g3508f1dec95_0_1694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303" name="Google Shape;303;g3508f1dec95_0_169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4" name="Google Shape;304;g3508f1dec95_0_169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5" name="Google Shape;305;g3508f1dec95_0_169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6" name="Google Shape;306;g3508f1dec95_0_16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g3508f1dec95_0_16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g3508f1dec95_0_16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g3508f1dec95_0_16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g3508f1dec95_0_16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1" name="Google Shape;311;g3508f1dec95_0_169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g3508f1dec95_0_169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313" name="Google Shape;313;g3508f1dec95_0_169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3508f1dec95_0_169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g3508f1dec95_0_169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g3508f1dec95_0_16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3508f1dec95_0_51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12" name="Google Shape;2312;g3508f1dec95_0_5194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2313" name="Google Shape;2313;g3508f1dec95_0_5194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2314" name="Google Shape;2314;g3508f1dec95_0_5194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5" name="Google Shape;2315;g3508f1dec95_0_5194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316" name="Google Shape;2316;g3508f1dec95_0_519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2317;g3508f1dec95_0_519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g3508f1dec95_0_519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g3508f1dec95_0_519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2320;g3508f1dec95_0_519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g3508f1dec95_0_519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g3508f1dec95_0_519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3" name="Google Shape;2323;g3508f1dec95_0_5194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324" name="Google Shape;2324;g3508f1dec95_0_5194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g3508f1dec95_0_5194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g3508f1dec95_0_5194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g3508f1dec95_0_5194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g3508f1dec95_0_5194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g3508f1dec95_0_5194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g3508f1dec95_0_5194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1" name="Google Shape;2331;g3508f1dec95_0_5194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2" name="Google Shape;2332;g3508f1dec95_0_5194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333" name="Google Shape;2333;g3508f1dec95_0_51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g3508f1dec95_0_51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5" name="Google Shape;2335;g3508f1dec95_0_5194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336" name="Google Shape;2336;g3508f1dec95_0_51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g3508f1dec95_0_51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8" name="Google Shape;2338;g3508f1dec95_0_5194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339" name="Google Shape;2339;g3508f1dec95_0_519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40" name="Google Shape;2340;g3508f1dec95_0_5194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2341" name="Google Shape;2341;g3508f1dec95_0_5194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2342" name="Google Shape;2342;g3508f1dec95_0_5194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g3508f1dec95_0_5194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2344;g3508f1dec95_0_5194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g3508f1dec95_0_5194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6" name="Google Shape;2346;g3508f1dec95_0_5194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347" name="Google Shape;2347;g3508f1dec95_0_519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2348;g3508f1dec95_0_519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9" name="Google Shape;2349;g3508f1dec95_0_519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g3508f1dec95_0_519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1" name="Google Shape;2351;g3508f1dec95_0_519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g3508f1dec95_0_519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g3508f1dec95_0_519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4" name="Google Shape;2354;g3508f1dec95_0_5194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355" name="Google Shape;2355;g3508f1dec95_0_519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6" name="Google Shape;2356;g3508f1dec95_0_519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7" name="Google Shape;2357;g3508f1dec95_0_519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8" name="Google Shape;2358;g3508f1dec95_0_51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0" name="Google Shape;2360;g3508f1dec95_0_5243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2361" name="Google Shape;2361;g3508f1dec95_0_5243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2" name="Google Shape;2362;g3508f1dec95_0_5243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2363" name="Google Shape;2363;g3508f1dec95_0_5243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2364" name="Google Shape;2364;g3508f1dec95_0_524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g3508f1dec95_0_524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6" name="Google Shape;2366;g3508f1dec95_0_5243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2367" name="Google Shape;2367;g3508f1dec95_0_524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g3508f1dec95_0_524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369" name="Google Shape;2369;g3508f1dec95_0_52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70" name="Google Shape;2370;g3508f1dec95_0_5243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2371" name="Google Shape;2371;g3508f1dec95_0_524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2" name="Google Shape;2372;g3508f1dec95_0_5243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g3508f1dec95_0_5243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4" name="Google Shape;2374;g3508f1dec95_0_5243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2375" name="Google Shape;2375;g3508f1dec95_0_524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g3508f1dec95_0_524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7" name="Google Shape;2377;g3508f1dec95_0_5243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2378" name="Google Shape;2378;g3508f1dec95_0_524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g3508f1dec95_0_524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0" name="Google Shape;2380;g3508f1dec95_0_5243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2381" name="Google Shape;2381;g3508f1dec95_0_524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g3508f1dec95_0_524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3" name="Google Shape;2383;g3508f1dec95_0_5243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2384" name="Google Shape;2384;g3508f1dec95_0_5243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2385" name="Google Shape;2385;g3508f1dec95_0_5243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g3508f1dec95_0_5243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7" name="Google Shape;2387;g3508f1dec95_0_5243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2388" name="Google Shape;2388;g3508f1dec95_0_524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g3508f1dec95_0_524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g3508f1dec95_0_524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1" name="Google Shape;2391;g3508f1dec95_0_5243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2392" name="Google Shape;2392;g3508f1dec95_0_5243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g3508f1dec95_0_5243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4" name="Google Shape;2394;g3508f1dec95_0_5243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g3508f1dec95_0_5243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2396" name="Google Shape;2396;g3508f1dec95_0_5243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g3508f1dec95_0_5243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98" name="Google Shape;2398;g3508f1dec95_0_5243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9" name="Google Shape;2399;g3508f1dec95_0_52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3508f1dec95_0_52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g3508f1dec95_0_528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g3508f1dec95_0_528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04" name="Google Shape;2404;g3508f1dec95_0_5284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2405" name="Google Shape;2405;g3508f1dec95_0_5284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g3508f1dec95_0_5284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g3508f1dec95_0_5284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2408" name="Google Shape;2408;g3508f1dec95_0_5284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g3508f1dec95_0_5284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g3508f1dec95_0_5284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g3508f1dec95_0_5284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2" name="Google Shape;2412;g3508f1dec95_0_5284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2413" name="Google Shape;2413;g3508f1dec95_0_5284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2414" name="Google Shape;2414;g3508f1dec95_0_5284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g3508f1dec95_0_5284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g3508f1dec95_0_5284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417" name="Google Shape;2417;g3508f1dec95_0_528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8" name="Google Shape;2418;g3508f1dec95_0_5284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g3508f1dec95_0_5284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g3508f1dec95_0_5284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2421" name="Google Shape;2421;g3508f1dec95_0_5284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g3508f1dec95_0_5284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g3508f1dec95_0_5284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2424" name="Google Shape;2424;g3508f1dec95_0_528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g3508f1dec95_0_528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g3508f1dec95_0_528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g3508f1dec95_0_528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g3508f1dec95_0_528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g3508f1dec95_0_528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g3508f1dec95_0_528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1" name="Google Shape;2431;g3508f1dec95_0_5284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2432" name="Google Shape;2432;g3508f1dec95_0_528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g3508f1dec95_0_528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g3508f1dec95_0_528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g3508f1dec95_0_528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g3508f1dec95_0_528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g3508f1dec95_0_528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g3508f1dec95_0_528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9" name="Google Shape;2439;g3508f1dec95_0_52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3508f1dec95_0_5324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g3508f1dec95_0_5324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43" name="Google Shape;2443;g3508f1dec95_0_5324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2444" name="Google Shape;2444;g3508f1dec95_0_532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45" name="Google Shape;2445;g3508f1dec95_0_5324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2446" name="Google Shape;2446;g3508f1dec95_0_53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g3508f1dec95_0_53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g3508f1dec95_0_53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g3508f1dec95_0_53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g3508f1dec95_0_53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g3508f1dec95_0_53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g3508f1dec95_0_53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3" name="Google Shape;2453;g3508f1dec95_0_5324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2454" name="Google Shape;2454;g3508f1dec95_0_5324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5" name="Google Shape;2455;g3508f1dec95_0_5324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456" name="Google Shape;2456;g3508f1dec95_0_532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g3508f1dec95_0_532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8" name="Google Shape;2458;g3508f1dec95_0_5324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459" name="Google Shape;2459;g3508f1dec95_0_532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g3508f1dec95_0_532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1" name="Google Shape;2461;g3508f1dec95_0_5324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462" name="Google Shape;2462;g3508f1dec95_0_532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g3508f1dec95_0_532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64" name="Google Shape;2464;g3508f1dec95_0_5324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5" name="Google Shape;2465;g3508f1dec95_0_5324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2466" name="Google Shape;2466;g3508f1dec95_0_532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g3508f1dec95_0_532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8" name="Google Shape;2468;g3508f1dec95_0_5324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2469" name="Google Shape;2469;g3508f1dec95_0_532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g3508f1dec95_0_532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1" name="Google Shape;2471;g3508f1dec95_0_5324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2472" name="Google Shape;2472;g3508f1dec95_0_532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3" name="Google Shape;2473;g3508f1dec95_0_5324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g3508f1dec95_0_5324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g3508f1dec95_0_5324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6" name="Google Shape;2476;g3508f1dec95_0_5324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2477" name="Google Shape;2477;g3508f1dec95_0_532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g3508f1dec95_0_532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g3508f1dec95_0_532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0" name="Google Shape;2480;g3508f1dec95_0_5324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2481" name="Google Shape;2481;g3508f1dec95_0_532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g3508f1dec95_0_532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g3508f1dec95_0_532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4" name="Google Shape;2484;g3508f1dec95_0_53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3508f1dec95_0_53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g3508f1dec95_0_5369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488" name="Google Shape;2488;g3508f1dec95_0_5369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2489" name="Google Shape;2489;g3508f1dec95_0_5369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g3508f1dec95_0_5369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g3508f1dec95_0_5369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2" name="Google Shape;2492;g3508f1dec95_0_5369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2493" name="Google Shape;2493;g3508f1dec95_0_536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g3508f1dec95_0_536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5" name="Google Shape;2495;g3508f1dec95_0_5369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2496" name="Google Shape;2496;g3508f1dec95_0_536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g3508f1dec95_0_536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8" name="Google Shape;2498;g3508f1dec95_0_5369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2499" name="Google Shape;2499;g3508f1dec95_0_536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g3508f1dec95_0_536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501" name="Google Shape;2501;g3508f1dec95_0_53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2" name="Google Shape;2502;g3508f1dec95_0_5369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2503" name="Google Shape;2503;g3508f1dec95_0_53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4" name="Google Shape;2504;g3508f1dec95_0_5369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2505" name="Google Shape;2505;g3508f1dec95_0_5369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g3508f1dec95_0_5369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07" name="Google Shape;2507;g3508f1dec95_0_5369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2508" name="Google Shape;2508;g3508f1dec95_0_536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g3508f1dec95_0_536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0" name="Google Shape;2510;g3508f1dec95_0_5369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2511" name="Google Shape;2511;g3508f1dec95_0_536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g3508f1dec95_0_536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3" name="Google Shape;2513;g3508f1dec95_0_5369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2514" name="Google Shape;2514;g3508f1dec95_0_5369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g3508f1dec95_0_5369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16" name="Google Shape;2516;g3508f1dec95_0_5369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2517" name="Google Shape;2517;g3508f1dec95_0_5369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8" name="Google Shape;2518;g3508f1dec95_0_5369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519" name="Google Shape;2519;g3508f1dec95_0_53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1" name="Google Shape;2521;g3508f1dec95_0_540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2522" name="Google Shape;2522;g3508f1dec95_0_540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23" name="Google Shape;2523;g3508f1dec95_0_540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2524" name="Google Shape;2524;g3508f1dec95_0_540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2525" name="Google Shape;2525;g3508f1dec95_0_540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g3508f1dec95_0_540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7" name="Google Shape;2527;g3508f1dec95_0_540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2528" name="Google Shape;2528;g3508f1dec95_0_540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g3508f1dec95_0_540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g3508f1dec95_0_540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1" name="Google Shape;2531;g3508f1dec95_0_540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532" name="Google Shape;2532;g3508f1dec95_0_540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33" name="Google Shape;2533;g3508f1dec95_0_540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534" name="Google Shape;2534;g3508f1dec95_0_540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35" name="Google Shape;2535;g3508f1dec95_0_540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6" name="Google Shape;2536;g3508f1dec95_0_540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7" name="Google Shape;2537;g3508f1dec95_0_540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8" name="Google Shape;2538;g3508f1dec95_0_540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9" name="Google Shape;2539;g3508f1dec95_0_540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540" name="Google Shape;2540;g3508f1dec95_0_540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1" name="Google Shape;2541;g3508f1dec95_0_540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2542" name="Google Shape;2542;g3508f1dec95_0_540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43" name="Google Shape;2543;g3508f1dec95_0_540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544" name="Google Shape;2544;g3508f1dec95_0_540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45" name="Google Shape;2545;g3508f1dec95_0_540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6" name="Google Shape;2546;g3508f1dec95_0_540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7" name="Google Shape;2547;g3508f1dec95_0_540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8" name="Google Shape;2548;g3508f1dec95_0_540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9" name="Google Shape;2549;g3508f1dec95_0_540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550" name="Google Shape;2550;g3508f1dec95_0_540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1" name="Google Shape;2551;g3508f1dec95_0_540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552" name="Google Shape;2552;g3508f1dec95_0_540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53" name="Google Shape;2553;g3508f1dec95_0_540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554" name="Google Shape;2554;g3508f1dec95_0_540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55" name="Google Shape;2555;g3508f1dec95_0_540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6" name="Google Shape;2556;g3508f1dec95_0_540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7" name="Google Shape;2557;g3508f1dec95_0_540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g3508f1dec95_0_540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9" name="Google Shape;2559;g3508f1dec95_0_540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560" name="Google Shape;2560;g3508f1dec95_0_540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1" name="Google Shape;2561;g3508f1dec95_0_540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562" name="Google Shape;2562;g3508f1dec95_0_540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g3508f1dec95_0_540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64" name="Google Shape;2564;g3508f1dec95_0_540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565" name="Google Shape;2565;g3508f1dec95_0_54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g3508f1dec95_0_54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7" name="Google Shape;2567;g3508f1dec95_0_54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g3508f1dec95_0_540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69" name="Google Shape;2569;g3508f1dec95_0_5404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570" name="Google Shape;2570;g3508f1dec95_0_540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2571" name="Google Shape;2571;g3508f1dec95_0_540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2572" name="Google Shape;2572;g3508f1dec95_0_540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g3508f1dec95_0_540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4" name="Google Shape;2574;g3508f1dec95_0_540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2575" name="Google Shape;2575;g3508f1dec95_0_540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g3508f1dec95_0_540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g3508f1dec95_0_540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8" name="Google Shape;2578;g3508f1dec95_0_540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2579" name="Google Shape;2579;g3508f1dec95_0_54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80" name="Google Shape;2580;g3508f1dec95_0_54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81" name="Google Shape;2581;g3508f1dec95_0_54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582" name="Google Shape;2582;g3508f1dec95_0_54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2583;g3508f1dec95_0_54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2584;g3508f1dec95_0_54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2585;g3508f1dec95_0_54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2586;g3508f1dec95_0_54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587" name="Google Shape;2587;g3508f1dec95_0_54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8" name="Google Shape;2588;g3508f1dec95_0_540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2589" name="Google Shape;2589;g3508f1dec95_0_540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2590" name="Google Shape;2590;g3508f1dec95_0_540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g3508f1dec95_0_540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2" name="Google Shape;2592;g3508f1dec95_0_540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2593" name="Google Shape;2593;g3508f1dec95_0_54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g3508f1dec95_0_54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5" name="Google Shape;2595;g3508f1dec95_0_540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2596" name="Google Shape;2596;g3508f1dec95_0_540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7" name="Google Shape;2597;g3508f1dec95_0_540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2598" name="Google Shape;2598;g3508f1dec95_0_54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99" name="Google Shape;2599;g3508f1dec95_0_54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00" name="Google Shape;2600;g3508f1dec95_0_54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01" name="Google Shape;2601;g3508f1dec95_0_54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2" name="Google Shape;2602;g3508f1dec95_0_54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3" name="Google Shape;2603;g3508f1dec95_0_54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4" name="Google Shape;2604;g3508f1dec95_0_54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5" name="Google Shape;2605;g3508f1dec95_0_54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06" name="Google Shape;2606;g3508f1dec95_0_54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7" name="Google Shape;2607;g3508f1dec95_0_540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2608" name="Google Shape;2608;g3508f1dec95_0_54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09" name="Google Shape;2609;g3508f1dec95_0_54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10" name="Google Shape;2610;g3508f1dec95_0_54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11" name="Google Shape;2611;g3508f1dec95_0_54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2" name="Google Shape;2612;g3508f1dec95_0_54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3" name="Google Shape;2613;g3508f1dec95_0_54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4" name="Google Shape;2614;g3508f1dec95_0_54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5" name="Google Shape;2615;g3508f1dec95_0_54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16" name="Google Shape;2616;g3508f1dec95_0_54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17" name="Google Shape;2617;g3508f1dec95_0_54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accent3"/>
        </a:solidFill>
        <a:effectLst/>
      </p:bgPr>
    </p:bg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3508f1dec95_0_55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g3508f1dec95_0_5502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1" name="Google Shape;2621;g3508f1dec95_0_5502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2" name="Google Shape;2622;g3508f1dec95_0_5502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623" name="Google Shape;2623;g3508f1dec95_0_5502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624" name="Google Shape;2624;g3508f1dec95_0_5502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2625" name="Google Shape;2625;g3508f1dec95_0_550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6" name="Google Shape;2626;g3508f1dec95_0_550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2627" name="Google Shape;2627;g3508f1dec95_0_550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2628" name="Google Shape;2628;g3508f1dec95_0_550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g3508f1dec95_0_550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0" name="Google Shape;2630;g3508f1dec95_0_550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2631" name="Google Shape;2631;g3508f1dec95_0_550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g3508f1dec95_0_550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g3508f1dec95_0_550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4" name="Google Shape;2634;g3508f1dec95_0_550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635" name="Google Shape;2635;g3508f1dec95_0_550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36" name="Google Shape;2636;g3508f1dec95_0_550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637" name="Google Shape;2637;g3508f1dec95_0_550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38" name="Google Shape;2638;g3508f1dec95_0_550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9" name="Google Shape;2639;g3508f1dec95_0_550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0" name="Google Shape;2640;g3508f1dec95_0_550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1" name="Google Shape;2641;g3508f1dec95_0_550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2" name="Google Shape;2642;g3508f1dec95_0_550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643" name="Google Shape;2643;g3508f1dec95_0_550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4" name="Google Shape;2644;g3508f1dec95_0_550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2645" name="Google Shape;2645;g3508f1dec95_0_550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46" name="Google Shape;2646;g3508f1dec95_0_550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647" name="Google Shape;2647;g3508f1dec95_0_550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48" name="Google Shape;2648;g3508f1dec95_0_550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9" name="Google Shape;2649;g3508f1dec95_0_550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0" name="Google Shape;2650;g3508f1dec95_0_550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1" name="Google Shape;2651;g3508f1dec95_0_550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2" name="Google Shape;2652;g3508f1dec95_0_550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653" name="Google Shape;2653;g3508f1dec95_0_550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4" name="Google Shape;2654;g3508f1dec95_0_550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655" name="Google Shape;2655;g3508f1dec95_0_550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56" name="Google Shape;2656;g3508f1dec95_0_550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657" name="Google Shape;2657;g3508f1dec95_0_550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58" name="Google Shape;2658;g3508f1dec95_0_550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9" name="Google Shape;2659;g3508f1dec95_0_550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0" name="Google Shape;2660;g3508f1dec95_0_550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1" name="Google Shape;2661;g3508f1dec95_0_550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2" name="Google Shape;2662;g3508f1dec95_0_550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663" name="Google Shape;2663;g3508f1dec95_0_550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4" name="Google Shape;2664;g3508f1dec95_0_550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665" name="Google Shape;2665;g3508f1dec95_0_550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6" name="Google Shape;2666;g3508f1dec95_0_550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67" name="Google Shape;2667;g3508f1dec95_0_550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668" name="Google Shape;2668;g3508f1dec95_0_550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g3508f1dec95_0_550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70" name="Google Shape;2670;g3508f1dec95_0_5502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1" name="Google Shape;2671;g3508f1dec95_0_5502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2672" name="Google Shape;2672;g3508f1dec95_0_550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3" name="Google Shape;2673;g3508f1dec95_0_550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4" name="Google Shape;2674;g3508f1dec95_0_550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g3508f1dec95_0_5502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2676" name="Google Shape;2676;g3508f1dec95_0_5502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2677" name="Google Shape;2677;g3508f1dec95_0_550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g3508f1dec95_0_550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g3508f1dec95_0_550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g3508f1dec95_0_550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1" name="Google Shape;2681;g3508f1dec95_0_5502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2682" name="Google Shape;2682;g3508f1dec95_0_550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83" name="Google Shape;2683;g3508f1dec95_0_550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684" name="Google Shape;2684;g3508f1dec95_0_550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g3508f1dec95_0_550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6" name="Google Shape;2686;g3508f1dec95_0_550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2687" name="Google Shape;2687;g3508f1dec95_0_550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2688;g3508f1dec95_0_550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89" name="Google Shape;2689;g3508f1dec95_0_5502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0" name="Google Shape;2690;g3508f1dec95_0_5502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2691" name="Google Shape;2691;g3508f1dec95_0_550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92" name="Google Shape;2692;g3508f1dec95_0_550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93" name="Google Shape;2693;g3508f1dec95_0_550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4" name="Google Shape;2694;g3508f1dec95_0_55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6" name="Google Shape;2696;g3508f1dec95_0_5579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2697" name="Google Shape;2697;g3508f1dec95_0_5579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2698" name="Google Shape;2698;g3508f1dec95_0_5579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699" name="Google Shape;2699;g3508f1dec95_0_5579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00" name="Google Shape;2700;g3508f1dec95_0_5579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2701" name="Google Shape;2701;g3508f1dec95_0_557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2" name="Google Shape;2702;g3508f1dec95_0_557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03" name="Google Shape;2703;g3508f1dec95_0_557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04" name="Google Shape;2704;g3508f1dec95_0_5579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5" name="Google Shape;2705;g3508f1dec95_0_5579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g3508f1dec95_0_5579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g3508f1dec95_0_55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08" name="Google Shape;2708;g3508f1dec95_0_5579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09" name="Google Shape;2709;g3508f1dec95_0_5579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10" name="Google Shape;2710;g3508f1dec95_0_5579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711" name="Google Shape;2711;g3508f1dec95_0_5579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2712" name="Google Shape;2712;g3508f1dec95_0_5579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g3508f1dec95_0_5579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4" name="Google Shape;2714;g3508f1dec95_0_5579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2715" name="Google Shape;2715;g3508f1dec95_0_557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g3508f1dec95_0_557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g3508f1dec95_0_557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g3508f1dec95_0_557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g3508f1dec95_0_557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g3508f1dec95_0_557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g3508f1dec95_0_557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2" name="Google Shape;2722;g3508f1dec95_0_5579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2723" name="Google Shape;2723;g3508f1dec95_0_557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g3508f1dec95_0_557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g3508f1dec95_0_557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g3508f1dec95_0_557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g3508f1dec95_0_557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g3508f1dec95_0_557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g3508f1dec95_0_557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30" name="Google Shape;2730;g3508f1dec95_0_5579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2731" name="Google Shape;2731;g3508f1dec95_0_557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2" name="Google Shape;2732;g3508f1dec95_0_5579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g3508f1dec95_0_5579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g3508f1dec95_0_5579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g3508f1dec95_0_5579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g3508f1dec95_0_557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g3508f1dec95_0_557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2738" name="Google Shape;2738;g3508f1dec95_0_557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g3508f1dec95_0_557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g3508f1dec95_0_557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2741" name="Google Shape;2741;g3508f1dec95_0_557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g3508f1dec95_0_557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3" name="Google Shape;2743;g3508f1dec95_0_5579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2744" name="Google Shape;2744;g3508f1dec95_0_5579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2745" name="Google Shape;2745;g3508f1dec95_0_5579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g3508f1dec95_0_5579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g3508f1dec95_0_5579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g3508f1dec95_0_5579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9" name="Google Shape;2749;g3508f1dec95_0_5579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2750" name="Google Shape;2750;g3508f1dec95_0_557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g3508f1dec95_0_557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g3508f1dec95_0_557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g3508f1dec95_0_557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g3508f1dec95_0_557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g3508f1dec95_0_557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g3508f1dec95_0_557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7" name="Google Shape;2757;g3508f1dec95_0_55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3508f1dec95_0_5642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0" name="Google Shape;2760;g3508f1dec95_0_5642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1" name="Google Shape;2761;g3508f1dec95_0_5642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g3508f1dec95_0_56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g3508f1dec95_0_5642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64" name="Google Shape;2764;g3508f1dec95_0_5642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65" name="Google Shape;2765;g3508f1dec95_0_5642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766" name="Google Shape;2766;g3508f1dec95_0_5642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67" name="Google Shape;2767;g3508f1dec95_0_5642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68" name="Google Shape;2768;g3508f1dec95_0_5642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2769" name="Google Shape;2769;g3508f1dec95_0_5642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2770" name="Google Shape;2770;g3508f1dec95_0_564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2771" name="Google Shape;2771;g3508f1dec95_0_564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g3508f1dec95_0_564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g3508f1dec95_0_564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g3508f1dec95_0_564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5" name="Google Shape;2775;g3508f1dec95_0_564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2776" name="Google Shape;2776;g3508f1dec95_0_564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77" name="Google Shape;2777;g3508f1dec95_0_564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778" name="Google Shape;2778;g3508f1dec95_0_56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2779;g3508f1dec95_0_56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0" name="Google Shape;2780;g3508f1dec95_0_564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2781" name="Google Shape;2781;g3508f1dec95_0_56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g3508f1dec95_0_56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83" name="Google Shape;2783;g3508f1dec95_0_564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g3508f1dec95_0_5642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2785" name="Google Shape;2785;g3508f1dec95_0_564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86" name="Google Shape;2786;g3508f1dec95_0_564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7" name="Google Shape;2787;g3508f1dec95_0_5642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8" name="Google Shape;2788;g3508f1dec95_0_564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2789" name="Google Shape;2789;g3508f1dec95_0_56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g3508f1dec95_0_56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g3508f1dec95_0_56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g3508f1dec95_0_56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g3508f1dec95_0_56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g3508f1dec95_0_56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g3508f1dec95_0_56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g3508f1dec95_0_564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2797" name="Google Shape;2797;g3508f1dec95_0_56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g3508f1dec95_0_56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g3508f1dec95_0_56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g3508f1dec95_0_56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g3508f1dec95_0_56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g3508f1dec95_0_56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g3508f1dec95_0_56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4" name="Google Shape;2804;g3508f1dec95_0_564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2805" name="Google Shape;2805;g3508f1dec95_0_5642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g3508f1dec95_0_5642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g3508f1dec95_0_5642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2808" name="Google Shape;2808;g3508f1dec95_0_564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9" name="Google Shape;2809;g3508f1dec95_0_564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10" name="Google Shape;2810;g3508f1dec95_0_564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1" name="Google Shape;2811;g3508f1dec95_0_56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3508f1dec95_0_56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g3508f1dec95_0_569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g3508f1dec95_0_569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g3508f1dec95_0_569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7" name="Google Shape;2817;g3508f1dec95_0_569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g3508f1dec95_0_569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19" name="Google Shape;2819;g3508f1dec95_0_569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20" name="Google Shape;2820;g3508f1dec95_0_569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21" name="Google Shape;2821;g3508f1dec95_0_569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822" name="Google Shape;2822;g3508f1dec95_0_569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2823" name="Google Shape;2823;g3508f1dec95_0_569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4" name="Google Shape;2824;g3508f1dec95_0_569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2825" name="Google Shape;2825;g3508f1dec95_0_569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g3508f1dec95_0_569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7" name="Google Shape;2827;g3508f1dec95_0_569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28" name="Google Shape;2828;g3508f1dec95_0_56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g3508f1dec95_0_56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0" name="Google Shape;2830;g3508f1dec95_0_569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31" name="Google Shape;2831;g3508f1dec95_0_56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g3508f1dec95_0_56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3" name="Google Shape;2833;g3508f1dec95_0_569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2834" name="Google Shape;2834;g3508f1dec95_0_569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g3508f1dec95_0_569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6" name="Google Shape;2836;g3508f1dec95_0_569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2837" name="Google Shape;2837;g3508f1dec95_0_569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8" name="Google Shape;2838;g3508f1dec95_0_569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839" name="Google Shape;2839;g3508f1dec95_0_569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2840" name="Google Shape;2840;g3508f1dec95_0_569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2841" name="Google Shape;2841;g3508f1dec95_0_569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2842" name="Google Shape;2842;g3508f1dec95_0_569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g3508f1dec95_0_569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g3508f1dec95_0_569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g3508f1dec95_0_569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6" name="Google Shape;2846;g3508f1dec95_0_569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47" name="Google Shape;2847;g3508f1dec95_0_56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8" name="Google Shape;2848;g3508f1dec95_0_56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9" name="Google Shape;2849;g3508f1dec95_0_569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50" name="Google Shape;2850;g3508f1dec95_0_56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g3508f1dec95_0_56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2" name="Google Shape;2852;g3508f1dec95_0_569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853" name="Google Shape;2853;g3508f1dec95_0_569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g3508f1dec95_0_569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2855" name="Google Shape;2855;g3508f1dec95_0_569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6" name="Google Shape;2856;g3508f1dec95_0_569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2857" name="Google Shape;2857;g3508f1dec95_0_569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2858" name="Google Shape;2858;g3508f1dec95_0_569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g3508f1dec95_0_569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0" name="Google Shape;2860;g3508f1dec95_0_569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2861" name="Google Shape;2861;g3508f1dec95_0_569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g3508f1dec95_0_569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3" name="Google Shape;2863;g3508f1dec95_0_56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08f1dec95_0_17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g3508f1dec95_0_174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20" name="Google Shape;320;g3508f1dec95_0_174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321" name="Google Shape;321;g3508f1dec95_0_174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" name="Google Shape;322;g3508f1dec95_0_174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323" name="Google Shape;323;g3508f1dec95_0_174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g3508f1dec95_0_174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g3508f1dec95_0_174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g3508f1dec95_0_174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327" name="Google Shape;327;g3508f1dec95_0_174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328;g3508f1dec95_0_1740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29" name="Google Shape;329;g3508f1dec95_0_17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g3508f1dec95_0_17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331;g3508f1dec95_0_1740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32" name="Google Shape;332;g3508f1dec95_0_17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g3508f1dec95_0_17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334;g3508f1dec95_0_1740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335" name="Google Shape;335;g3508f1dec95_0_17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g3508f1dec95_0_17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g3508f1dec95_0_1740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338" name="Google Shape;338;g3508f1dec95_0_174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g3508f1dec95_0_174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g3508f1dec95_0_174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341" name="Google Shape;341;g3508f1dec95_0_174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342" name="Google Shape;342;g3508f1dec95_0_17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g3508f1dec95_0_17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g3508f1dec95_0_17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g3508f1dec95_0_174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g3508f1dec95_0_174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g3508f1dec95_0_174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348" name="Google Shape;348;g3508f1dec95_0_17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g3508f1dec95_0_17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g3508f1dec95_0_17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g3508f1dec95_0_17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3508f1dec95_0_57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g3508f1dec95_0_574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7" name="Google Shape;2867;g3508f1dec95_0_5748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g3508f1dec95_0_574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9" name="Google Shape;2869;g3508f1dec95_0_574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g3508f1dec95_0_5748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g3508f1dec95_0_574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g3508f1dec95_0_574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73" name="Google Shape;2873;g3508f1dec95_0_574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74" name="Google Shape;2874;g3508f1dec95_0_574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75" name="Google Shape;2875;g3508f1dec95_0_574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76" name="Google Shape;2876;g3508f1dec95_0_574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877" name="Google Shape;2877;g3508f1dec95_0_5748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878" name="Google Shape;2878;g3508f1dec95_0_5748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2879" name="Google Shape;2879;g3508f1dec95_0_574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0" name="Google Shape;2880;g3508f1dec95_0_5748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881" name="Google Shape;2881;g3508f1dec95_0_5748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g3508f1dec95_0_5748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g3508f1dec95_0_5748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4" name="Google Shape;2884;g3508f1dec95_0_5748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885" name="Google Shape;2885;g3508f1dec95_0_5748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g3508f1dec95_0_5748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7" name="Google Shape;2887;g3508f1dec95_0_5748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888" name="Google Shape;2888;g3508f1dec95_0_5748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889" name="Google Shape;2889;g3508f1dec95_0_574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g3508f1dec95_0_574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g3508f1dec95_0_574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92" name="Google Shape;2892;g3508f1dec95_0_574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93" name="Google Shape;2893;g3508f1dec95_0_5748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894" name="Google Shape;2894;g3508f1dec95_0_5748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895" name="Google Shape;2895;g3508f1dec95_0_574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g3508f1dec95_0_574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g3508f1dec95_0_574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g3508f1dec95_0_574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g3508f1dec95_0_574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g3508f1dec95_0_574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g3508f1dec95_0_574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2" name="Google Shape;2902;g3508f1dec95_0_5748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903" name="Google Shape;2903;g3508f1dec95_0_574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g3508f1dec95_0_574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g3508f1dec95_0_574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g3508f1dec95_0_574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g3508f1dec95_0_574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g3508f1dec95_0_574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g3508f1dec95_0_574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10" name="Google Shape;2910;g3508f1dec95_0_5748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911" name="Google Shape;2911;g3508f1dec95_0_574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12" name="Google Shape;2912;g3508f1dec95_0_574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13" name="Google Shape;2913;g3508f1dec95_0_574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14" name="Google Shape;2914;g3508f1dec95_0_57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3508f1dec95_0_5799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7" name="Google Shape;2917;g3508f1dec95_0_5799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18" name="Google Shape;2918;g3508f1dec95_0_5799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9" name="Google Shape;2919;g3508f1dec95_0_5799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20" name="Google Shape;2920;g3508f1dec95_0_5799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1" name="Google Shape;2921;g3508f1dec95_0_5799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22" name="Google Shape;2922;g3508f1dec95_0_5799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3" name="Google Shape;2923;g3508f1dec95_0_5799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2924" name="Google Shape;2924;g3508f1dec95_0_579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g3508f1dec95_0_579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6" name="Google Shape;2926;g3508f1dec95_0_5799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2927" name="Google Shape;2927;g3508f1dec95_0_579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28" name="Google Shape;2928;g3508f1dec95_0_579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29" name="Google Shape;2929;g3508f1dec95_0_579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0" name="Google Shape;2930;g3508f1dec95_0_57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3508f1dec95_0_5815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g3508f1dec95_0_5815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g3508f1dec95_0_5815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g3508f1dec95_0_5815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36" name="Google Shape;2936;g3508f1dec95_0_5815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2937" name="Google Shape;2937;g3508f1dec95_0_5815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2938" name="Google Shape;2938;g3508f1dec95_0_5815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g3508f1dec95_0_5815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0" name="Google Shape;2940;g3508f1dec95_0_5815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2941" name="Google Shape;2941;g3508f1dec95_0_58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42" name="Google Shape;2942;g3508f1dec95_0_58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943" name="Google Shape;2943;g3508f1dec95_0_58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44" name="Google Shape;2944;g3508f1dec95_0_58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5" name="Google Shape;2945;g3508f1dec95_0_58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6" name="Google Shape;2946;g3508f1dec95_0_58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7" name="Google Shape;2947;g3508f1dec95_0_58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8" name="Google Shape;2948;g3508f1dec95_0_58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9" name="Google Shape;2949;g3508f1dec95_0_58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0" name="Google Shape;2950;g3508f1dec95_0_5815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2951" name="Google Shape;2951;g3508f1dec95_0_5815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g3508f1dec95_0_5815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g3508f1dec95_0_5815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g3508f1dec95_0_5815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5" name="Google Shape;2955;g3508f1dec95_0_5815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2956" name="Google Shape;2956;g3508f1dec95_0_58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57" name="Google Shape;2957;g3508f1dec95_0_58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958" name="Google Shape;2958;g3508f1dec95_0_58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59" name="Google Shape;2959;g3508f1dec95_0_58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0" name="Google Shape;2960;g3508f1dec95_0_58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1" name="Google Shape;2961;g3508f1dec95_0_58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2" name="Google Shape;2962;g3508f1dec95_0_58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3" name="Google Shape;2963;g3508f1dec95_0_58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64" name="Google Shape;2964;g3508f1dec95_0_58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5" name="Google Shape;2965;g3508f1dec95_0_5815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2966" name="Google Shape;2966;g3508f1dec95_0_58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67" name="Google Shape;2967;g3508f1dec95_0_58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968" name="Google Shape;2968;g3508f1dec95_0_58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69" name="Google Shape;2969;g3508f1dec95_0_58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0" name="Google Shape;2970;g3508f1dec95_0_58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1" name="Google Shape;2971;g3508f1dec95_0_58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2" name="Google Shape;2972;g3508f1dec95_0_58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3" name="Google Shape;2973;g3508f1dec95_0_58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74" name="Google Shape;2974;g3508f1dec95_0_58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5" name="Google Shape;2975;g3508f1dec95_0_5815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2976" name="Google Shape;2976;g3508f1dec95_0_5815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77" name="Google Shape;2977;g3508f1dec95_0_5815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2978" name="Google Shape;2978;g3508f1dec95_0_5815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g3508f1dec95_0_5815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g3508f1dec95_0_5815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g3508f1dec95_0_5815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2" name="Google Shape;2982;g3508f1dec95_0_5815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2983" name="Google Shape;2983;g3508f1dec95_0_5815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4" name="Google Shape;2984;g3508f1dec95_0_5815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2985" name="Google Shape;2985;g3508f1dec95_0_58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g3508f1dec95_0_58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7" name="Google Shape;2987;g3508f1dec95_0_5815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988" name="Google Shape;2988;g3508f1dec95_0_58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g3508f1dec95_0_58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90" name="Google Shape;2990;g3508f1dec95_0_58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2" name="Google Shape;2992;g3508f1dec95_0_5875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3" name="Google Shape;2993;g3508f1dec95_0_587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2994" name="Google Shape;2994;g3508f1dec95_0_587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g3508f1dec95_0_587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g3508f1dec95_0_587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g3508f1dec95_0_587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8" name="Google Shape;2998;g3508f1dec95_0_587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2999" name="Google Shape;2999;g3508f1dec95_0_587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0" name="Google Shape;3000;g3508f1dec95_0_587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01" name="Google Shape;3001;g3508f1dec95_0_587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g3508f1dec95_0_587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3" name="Google Shape;3003;g3508f1dec95_0_587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004" name="Google Shape;3004;g3508f1dec95_0_587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g3508f1dec95_0_587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06" name="Google Shape;3006;g3508f1dec95_0_587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g3508f1dec95_0_5875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3008" name="Google Shape;3008;g3508f1dec95_0_587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09" name="Google Shape;3009;g3508f1dec95_0_587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0" name="Google Shape;3010;g3508f1dec95_0_587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1" name="Google Shape;3011;g3508f1dec95_0_587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012" name="Google Shape;3012;g3508f1dec95_0_587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g3508f1dec95_0_587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g3508f1dec95_0_587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g3508f1dec95_0_587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g3508f1dec95_0_587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g3508f1dec95_0_587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g3508f1dec95_0_587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9" name="Google Shape;3019;g3508f1dec95_0_587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020" name="Google Shape;3020;g3508f1dec95_0_587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g3508f1dec95_0_587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g3508f1dec95_0_587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g3508f1dec95_0_587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g3508f1dec95_0_587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g3508f1dec95_0_587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g3508f1dec95_0_587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27" name="Google Shape;3027;g3508f1dec95_0_587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028" name="Google Shape;3028;g3508f1dec95_0_587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g3508f1dec95_0_587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0" name="Google Shape;3030;g3508f1dec95_0_58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2" name="Google Shape;3032;g3508f1dec95_0_5915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3033" name="Google Shape;3033;g3508f1dec95_0_591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34" name="Google Shape;3034;g3508f1dec95_0_5915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3035" name="Google Shape;3035;g3508f1dec95_0_5915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6" name="Google Shape;3036;g3508f1dec95_0_5915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037" name="Google Shape;3037;g3508f1dec95_0_59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g3508f1dec95_0_59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9" name="Google Shape;3039;g3508f1dec95_0_5915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040" name="Google Shape;3040;g3508f1dec95_0_59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g3508f1dec95_0_59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2" name="Google Shape;3042;g3508f1dec95_0_5915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3043" name="Google Shape;3043;g3508f1dec95_0_591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4" name="Google Shape;3044;g3508f1dec95_0_5915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5" name="Google Shape;3045;g3508f1dec95_0_5915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046" name="Google Shape;3046;g3508f1dec95_0_5915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047" name="Google Shape;3047;g3508f1dec95_0_591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g3508f1dec95_0_591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g3508f1dec95_0_591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g3508f1dec95_0_591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g3508f1dec95_0_591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g3508f1dec95_0_591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g3508f1dec95_0_591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4" name="Google Shape;3054;g3508f1dec95_0_5915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055" name="Google Shape;3055;g3508f1dec95_0_591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g3508f1dec95_0_591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g3508f1dec95_0_591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g3508f1dec95_0_591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g3508f1dec95_0_591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g3508f1dec95_0_591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g3508f1dec95_0_591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2" name="Google Shape;3062;g3508f1dec95_0_5915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063" name="Google Shape;3063;g3508f1dec95_0_591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g3508f1dec95_0_591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g3508f1dec95_0_591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g3508f1dec95_0_591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g3508f1dec95_0_591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g3508f1dec95_0_591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g3508f1dec95_0_591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70" name="Google Shape;3070;g3508f1dec95_0_5915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071" name="Google Shape;3071;g3508f1dec95_0_591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72" name="Google Shape;3072;g3508f1dec95_0_591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73" name="Google Shape;3073;g3508f1dec95_0_591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4" name="Google Shape;3074;g3508f1dec95_0_59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3508f1dec95_0_5959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7" name="Google Shape;3077;g3508f1dec95_0_59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" name="Google Shape;3083;g3508f1dec95_0_7433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3084" name="Google Shape;3084;g3508f1dec95_0_7433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3085" name="Google Shape;3085;g3508f1dec95_0_743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86" name="Google Shape;3086;g3508f1dec95_0_7433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87" name="Google Shape;3087;g3508f1dec95_0_7433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g3508f1dec95_0_7433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g3508f1dec95_0_7433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90" name="Google Shape;3090;g3508f1dec95_0_7433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g3508f1dec95_0_7433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2" name="Google Shape;3092;g3508f1dec95_0_7433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3093" name="Google Shape;3093;g3508f1dec95_0_743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g3508f1dec95_0_743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g3508f1dec95_0_7433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3096" name="Google Shape;3096;g3508f1dec95_0_743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g3508f1dec95_0_743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8" name="Google Shape;3098;g3508f1dec95_0_7433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3099" name="Google Shape;3099;g3508f1dec95_0_743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g3508f1dec95_0_743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1" name="Google Shape;3101;g3508f1dec95_0_7433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3102" name="Google Shape;3102;g3508f1dec95_0_743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g3508f1dec95_0_743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4" name="Google Shape;3104;g3508f1dec95_0_7433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05" name="Google Shape;3105;g3508f1dec95_0_743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g3508f1dec95_0_743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7" name="Google Shape;3107;g3508f1dec95_0_7433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108" name="Google Shape;3108;g3508f1dec95_0_7433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9" name="Google Shape;3109;g3508f1dec95_0_7433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g3508f1dec95_0_7433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1" name="Google Shape;3111;g3508f1dec95_0_7433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112" name="Google Shape;3112;g3508f1dec95_0_743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g3508f1dec95_0_743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g3508f1dec95_0_743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g3508f1dec95_0_743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g3508f1dec95_0_743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g3508f1dec95_0_743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g3508f1dec95_0_743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9" name="Google Shape;3119;g3508f1dec95_0_7433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0" name="Google Shape;3120;g3508f1dec95_0_7433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3121" name="Google Shape;3121;g3508f1dec95_0_7433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g3508f1dec95_0_7433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g3508f1dec95_0_7433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4" name="Google Shape;3124;g3508f1dec95_0_7433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3125" name="Google Shape;3125;g3508f1dec95_0_74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g3508f1dec95_0_74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g3508f1dec95_0_74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28" name="Google Shape;3128;g3508f1dec95_0_7433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9" name="Google Shape;3129;g3508f1dec95_0_7433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130" name="Google Shape;3130;g3508f1dec95_0_7433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3131" name="Google Shape;3131;g3508f1dec95_0_7433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3132" name="Google Shape;3132;g3508f1dec95_0_743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g3508f1dec95_0_743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4" name="Google Shape;3134;g3508f1dec95_0_7433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3135" name="Google Shape;3135;g3508f1dec95_0_743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36" name="Google Shape;3136;g3508f1dec95_0_743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37" name="Google Shape;3137;g3508f1dec95_0_743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38" name="Google Shape;3138;g3508f1dec95_0_743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9" name="Google Shape;3139;g3508f1dec95_0_743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0" name="Google Shape;3140;g3508f1dec95_0_743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1" name="Google Shape;3141;g3508f1dec95_0_743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2" name="Google Shape;3142;g3508f1dec95_0_743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43" name="Google Shape;3143;g3508f1dec95_0_743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4" name="Google Shape;3144;g3508f1dec95_0_7433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3145" name="Google Shape;3145;g3508f1dec95_0_743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g3508f1dec95_0_743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g3508f1dec95_0_743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g3508f1dec95_0_743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9" name="Google Shape;3149;g3508f1dec95_0_7433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3150" name="Google Shape;3150;g3508f1dec95_0_743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51" name="Google Shape;3151;g3508f1dec95_0_743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2" name="Google Shape;3152;g3508f1dec95_0_743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53" name="Google Shape;3153;g3508f1dec95_0_743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g3508f1dec95_0_743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5" name="Google Shape;3155;g3508f1dec95_0_743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6" name="Google Shape;3156;g3508f1dec95_0_743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7" name="Google Shape;3157;g3508f1dec95_0_743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58" name="Google Shape;3158;g3508f1dec95_0_743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9" name="Google Shape;3159;g3508f1dec95_0_7433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3160" name="Google Shape;3160;g3508f1dec95_0_743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1" name="Google Shape;3161;g3508f1dec95_0_743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62" name="Google Shape;3162;g3508f1dec95_0_743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63" name="Google Shape;3163;g3508f1dec95_0_743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4" name="Google Shape;3164;g3508f1dec95_0_743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5" name="Google Shape;3165;g3508f1dec95_0_743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6" name="Google Shape;3166;g3508f1dec95_0_743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7" name="Google Shape;3167;g3508f1dec95_0_743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68" name="Google Shape;3168;g3508f1dec95_0_743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3508f1dec95_0_7520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1" name="Google Shape;3171;g3508f1dec95_0_752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72" name="Google Shape;3172;g3508f1dec95_0_7520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73" name="Google Shape;3173;g3508f1dec95_0_7520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3174" name="Google Shape;3174;g3508f1dec95_0_7520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3175" name="Google Shape;3175;g3508f1dec95_0_7520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g3508f1dec95_0_7520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7" name="Google Shape;3177;g3508f1dec95_0_7520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178" name="Google Shape;3178;g3508f1dec95_0_7520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g3508f1dec95_0_7520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0" name="Google Shape;3180;g3508f1dec95_0_7520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3181" name="Google Shape;3181;g3508f1dec95_0_75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82" name="Google Shape;3182;g3508f1dec95_0_75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83" name="Google Shape;3183;g3508f1dec95_0_75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4" name="Google Shape;3184;g3508f1dec95_0_75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5" name="Google Shape;3185;g3508f1dec95_0_75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6" name="Google Shape;3186;g3508f1dec95_0_75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7" name="Google Shape;3187;g3508f1dec95_0_75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8" name="Google Shape;3188;g3508f1dec95_0_75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89" name="Google Shape;3189;g3508f1dec95_0_75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0" name="Google Shape;3190;g3508f1dec95_0_7520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3191" name="Google Shape;3191;g3508f1dec95_0_75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92" name="Google Shape;3192;g3508f1dec95_0_75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93" name="Google Shape;3193;g3508f1dec95_0_75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94" name="Google Shape;3194;g3508f1dec95_0_75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5" name="Google Shape;3195;g3508f1dec95_0_75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6" name="Google Shape;3196;g3508f1dec95_0_75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7" name="Google Shape;3197;g3508f1dec95_0_75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8" name="Google Shape;3198;g3508f1dec95_0_75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99" name="Google Shape;3199;g3508f1dec95_0_75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0" name="Google Shape;3200;g3508f1dec95_0_7520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3201" name="Google Shape;3201;g3508f1dec95_0_75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02" name="Google Shape;3202;g3508f1dec95_0_75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03" name="Google Shape;3203;g3508f1dec95_0_75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04" name="Google Shape;3204;g3508f1dec95_0_75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5" name="Google Shape;3205;g3508f1dec95_0_75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6" name="Google Shape;3206;g3508f1dec95_0_75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7" name="Google Shape;3207;g3508f1dec95_0_75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8" name="Google Shape;3208;g3508f1dec95_0_75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09" name="Google Shape;3209;g3508f1dec95_0_75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g3508f1dec95_0_7520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3211" name="Google Shape;3211;g3508f1dec95_0_7520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g3508f1dec95_0_7520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g3508f1dec95_0_7520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14" name="Google Shape;3214;g3508f1dec95_0_75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3508f1dec95_0_75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7" name="Google Shape;3217;g3508f1dec95_0_756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218" name="Google Shape;3218;g3508f1dec95_0_7566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3219" name="Google Shape;3219;g3508f1dec95_0_756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0" name="Google Shape;3220;g3508f1dec95_0_7566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3221" name="Google Shape;3221;g3508f1dec95_0_7566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g3508f1dec95_0_7566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3" name="Google Shape;3223;g3508f1dec95_0_7566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4" name="Google Shape;3224;g3508f1dec95_0_7566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3225" name="Google Shape;3225;g3508f1dec95_0_7566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26" name="Google Shape;3226;g3508f1dec95_0_7566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227" name="Google Shape;3227;g3508f1dec95_0_756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g3508f1dec95_0_756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9" name="Google Shape;3229;g3508f1dec95_0_7566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230" name="Google Shape;3230;g3508f1dec95_0_756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g3508f1dec95_0_756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2" name="Google Shape;3232;g3508f1dec95_0_7566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3233" name="Google Shape;3233;g3508f1dec95_0_756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g3508f1dec95_0_756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35" name="Google Shape;3235;g3508f1dec95_0_7566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3236" name="Google Shape;3236;g3508f1dec95_0_7566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g3508f1dec95_0_7566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g3508f1dec95_0_7566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3239" name="Google Shape;3239;g3508f1dec95_0_7566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3240" name="Google Shape;3240;g3508f1dec95_0_756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g3508f1dec95_0_756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g3508f1dec95_0_756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3" name="Google Shape;3243;g3508f1dec95_0_7566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g3508f1dec95_0_7566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5" name="Google Shape;3245;g3508f1dec95_0_7566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3246" name="Google Shape;3246;g3508f1dec95_0_756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g3508f1dec95_0_756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g3508f1dec95_0_756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49" name="Google Shape;3249;g3508f1dec95_0_75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3508f1dec95_0_76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52" name="Google Shape;3252;g3508f1dec95_0_7601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53" name="Google Shape;3253;g3508f1dec95_0_7601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54" name="Google Shape;3254;g3508f1dec95_0_7601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255" name="Google Shape;3255;g3508f1dec95_0_7601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3256" name="Google Shape;3256;g3508f1dec95_0_7601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3257" name="Google Shape;3257;g3508f1dec95_0_760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58" name="Google Shape;3258;g3508f1dec95_0_7601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3259" name="Google Shape;3259;g3508f1dec95_0_760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g3508f1dec95_0_760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g3508f1dec95_0_760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2" name="Google Shape;3262;g3508f1dec95_0_7601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3263" name="Google Shape;3263;g3508f1dec95_0_7601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3264" name="Google Shape;3264;g3508f1dec95_0_7601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3265" name="Google Shape;3265;g3508f1dec95_0_7601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g3508f1dec95_0_7601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g3508f1dec95_0_7601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8" name="Google Shape;3268;g3508f1dec95_0_7601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3269" name="Google Shape;3269;g3508f1dec95_0_7601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3270" name="Google Shape;3270;g3508f1dec95_0_7601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1" name="Google Shape;3271;g3508f1dec95_0_7601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72" name="Google Shape;3272;g3508f1dec95_0_7601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73" name="Google Shape;3273;g3508f1dec95_0_760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74" name="Google Shape;3274;g3508f1dec95_0_760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275" name="Google Shape;3275;g3508f1dec95_0_760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276" name="Google Shape;3276;g3508f1dec95_0_760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77" name="Google Shape;3277;g3508f1dec95_0_760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78" name="Google Shape;3278;g3508f1dec95_0_760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79" name="Google Shape;3279;g3508f1dec95_0_760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80" name="Google Shape;3280;g3508f1dec95_0_760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3281" name="Google Shape;3281;g3508f1dec95_0_760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82" name="Google Shape;3282;g3508f1dec95_0_7601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3283" name="Google Shape;3283;g3508f1dec95_0_7601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4" name="Google Shape;3284;g3508f1dec95_0_7601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5" name="Google Shape;3285;g3508f1dec95_0_7601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6" name="Google Shape;3286;g3508f1dec95_0_7601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87" name="Google Shape;3287;g3508f1dec95_0_7601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88" name="Google Shape;3288;g3508f1dec95_0_760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89" name="Google Shape;3289;g3508f1dec95_0_760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290" name="Google Shape;3290;g3508f1dec95_0_760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291" name="Google Shape;3291;g3508f1dec95_0_760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92" name="Google Shape;3292;g3508f1dec95_0_760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93" name="Google Shape;3293;g3508f1dec95_0_760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94" name="Google Shape;3294;g3508f1dec95_0_760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295" name="Google Shape;3295;g3508f1dec95_0_760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3296" name="Google Shape;3296;g3508f1dec95_0_760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297" name="Google Shape;3297;g3508f1dec95_0_7601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98" name="Google Shape;3298;g3508f1dec95_0_760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99" name="Google Shape;3299;g3508f1dec95_0_760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300" name="Google Shape;3300;g3508f1dec95_0_760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301" name="Google Shape;3301;g3508f1dec95_0_760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02" name="Google Shape;3302;g3508f1dec95_0_760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03" name="Google Shape;3303;g3508f1dec95_0_760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04" name="Google Shape;3304;g3508f1dec95_0_760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305" name="Google Shape;3305;g3508f1dec95_0_760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3306" name="Google Shape;3306;g3508f1dec95_0_760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307" name="Google Shape;3307;g3508f1dec95_0_7601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3308" name="Google Shape;3308;g3508f1dec95_0_760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g3508f1dec95_0_760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0" name="Google Shape;3310;g3508f1dec95_0_7601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3311" name="Google Shape;3311;g3508f1dec95_0_7601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3312" name="Google Shape;3312;g3508f1dec95_0_7601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g3508f1dec95_0_7601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4" name="Google Shape;3314;g3508f1dec95_0_7601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5" name="Google Shape;3315;g3508f1dec95_0_7601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3316" name="Google Shape;3316;g3508f1dec95_0_760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17" name="Google Shape;3317;g3508f1dec95_0_760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8" name="Google Shape;3318;g3508f1dec95_0_760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9" name="Google Shape;3319;g3508f1dec95_0_7601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3320" name="Google Shape;3320;g3508f1dec95_0_7601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3321" name="Google Shape;3321;g3508f1dec95_0_7601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g3508f1dec95_0_7601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3" name="Google Shape;3323;g3508f1dec95_0_7601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3324" name="Google Shape;3324;g3508f1dec95_0_760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5" name="Google Shape;3325;g3508f1dec95_0_760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26" name="Google Shape;3326;g3508f1dec95_0_760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7" name="Google Shape;3327;g3508f1dec95_0_76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8f1dec95_0_17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g3508f1dec95_0_177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g3508f1dec95_0_177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6" name="Google Shape;356;g3508f1dec95_0_177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57" name="Google Shape;357;g3508f1dec95_0_177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358" name="Google Shape;358;g3508f1dec95_0_177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359" name="Google Shape;359;g3508f1dec95_0_177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" name="Google Shape;360;g3508f1dec95_0_177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361" name="Google Shape;361;g3508f1dec95_0_177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g3508f1dec95_0_177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g3508f1dec95_0_177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4" name="Google Shape;364;g3508f1dec95_0_177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365" name="Google Shape;365;g3508f1dec95_0_177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366" name="Google Shape;366;g3508f1dec95_0_177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367" name="Google Shape;367;g3508f1dec95_0_177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g3508f1dec95_0_177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g3508f1dec95_0_177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" name="Google Shape;370;g3508f1dec95_0_177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371" name="Google Shape;371;g3508f1dec95_0_177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372" name="Google Shape;372;g3508f1dec95_0_177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g3508f1dec95_0_177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4" name="Google Shape;374;g3508f1dec95_0_177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75" name="Google Shape;375;g3508f1dec95_0_17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76" name="Google Shape;376;g3508f1dec95_0_17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77" name="Google Shape;377;g3508f1dec95_0_17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78" name="Google Shape;378;g3508f1dec95_0_17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79" name="Google Shape;379;g3508f1dec95_0_17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0" name="Google Shape;380;g3508f1dec95_0_17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1" name="Google Shape;381;g3508f1dec95_0_17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82" name="Google Shape;382;g3508f1dec95_0_17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383" name="Google Shape;383;g3508f1dec95_0_17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4" name="Google Shape;384;g3508f1dec95_0_177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385" name="Google Shape;385;g3508f1dec95_0_177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g3508f1dec95_0_177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g3508f1dec95_0_177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g3508f1dec95_0_177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89" name="Google Shape;389;g3508f1dec95_0_177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90" name="Google Shape;390;g3508f1dec95_0_17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91" name="Google Shape;391;g3508f1dec95_0_17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92" name="Google Shape;392;g3508f1dec95_0_17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93" name="Google Shape;393;g3508f1dec95_0_17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4" name="Google Shape;394;g3508f1dec95_0_17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5" name="Google Shape;395;g3508f1dec95_0_17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6" name="Google Shape;396;g3508f1dec95_0_17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97" name="Google Shape;397;g3508f1dec95_0_17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398" name="Google Shape;398;g3508f1dec95_0_17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9" name="Google Shape;399;g3508f1dec95_0_177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00" name="Google Shape;400;g3508f1dec95_0_17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01" name="Google Shape;401;g3508f1dec95_0_17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02" name="Google Shape;402;g3508f1dec95_0_17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03" name="Google Shape;403;g3508f1dec95_0_17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4" name="Google Shape;404;g3508f1dec95_0_17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5" name="Google Shape;405;g3508f1dec95_0_17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6" name="Google Shape;406;g3508f1dec95_0_17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7" name="Google Shape;407;g3508f1dec95_0_17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408" name="Google Shape;408;g3508f1dec95_0_17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09" name="Google Shape;409;g3508f1dec95_0_177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410" name="Google Shape;410;g3508f1dec95_0_177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g3508f1dec95_0_177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2" name="Google Shape;412;g3508f1dec95_0_177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413" name="Google Shape;413;g3508f1dec95_0_177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414" name="Google Shape;414;g3508f1dec95_0_177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g3508f1dec95_0_177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g3508f1dec95_0_177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g3508f1dec95_0_177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418" name="Google Shape;418;g3508f1dec95_0_177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g3508f1dec95_0_177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0" name="Google Shape;420;g3508f1dec95_0_177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g3508f1dec95_0_177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422" name="Google Shape;422;g3508f1dec95_0_177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423" name="Google Shape;423;g3508f1dec95_0_177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g3508f1dec95_0_177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" name="Google Shape;425;g3508f1dec95_0_177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426" name="Google Shape;426;g3508f1dec95_0_177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7" name="Google Shape;427;g3508f1dec95_0_177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g3508f1dec95_0_177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g3508f1dec95_0_17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9" name="Google Shape;3329;g3508f1dec95_0_7679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3330" name="Google Shape;3330;g3508f1dec95_0_7679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31" name="Google Shape;3331;g3508f1dec95_0_7679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2" name="Google Shape;3332;g3508f1dec95_0_76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33" name="Google Shape;3333;g3508f1dec95_0_7679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3334" name="Google Shape;3334;g3508f1dec95_0_7679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3335" name="Google Shape;3335;g3508f1dec95_0_767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g3508f1dec95_0_767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7" name="Google Shape;3337;g3508f1dec95_0_7679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3338" name="Google Shape;3338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39" name="Google Shape;3339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40" name="Google Shape;3340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41" name="Google Shape;3341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2" name="Google Shape;3342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3" name="Google Shape;3343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4" name="Google Shape;3344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5" name="Google Shape;3345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46" name="Google Shape;3346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7" name="Google Shape;3347;g3508f1dec95_0_7679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3348" name="Google Shape;3348;g3508f1dec95_0_767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g3508f1dec95_0_767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g3508f1dec95_0_767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g3508f1dec95_0_767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2" name="Google Shape;3352;g3508f1dec95_0_7679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3353" name="Google Shape;3353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54" name="Google Shape;3354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55" name="Google Shape;3355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56" name="Google Shape;3356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7" name="Google Shape;3357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8" name="Google Shape;3358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9" name="Google Shape;3359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0" name="Google Shape;3360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61" name="Google Shape;3361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2" name="Google Shape;3362;g3508f1dec95_0_7679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3363" name="Google Shape;3363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64" name="Google Shape;3364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65" name="Google Shape;3365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66" name="Google Shape;3366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7" name="Google Shape;3367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8" name="Google Shape;3368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9" name="Google Shape;3369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0" name="Google Shape;3370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71" name="Google Shape;3371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2" name="Google Shape;3372;g3508f1dec95_0_7679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3373" name="Google Shape;3373;g3508f1dec95_0_7679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3374" name="Google Shape;3374;g3508f1dec95_0_767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g3508f1dec95_0_767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6" name="Google Shape;3376;g3508f1dec95_0_7679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377" name="Google Shape;3377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78" name="Google Shape;3378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79" name="Google Shape;3379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80" name="Google Shape;3380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1" name="Google Shape;3381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2" name="Google Shape;3382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3" name="Google Shape;3383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4" name="Google Shape;3384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85" name="Google Shape;3385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6" name="Google Shape;3386;g3508f1dec95_0_7679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387" name="Google Shape;3387;g3508f1dec95_0_767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g3508f1dec95_0_767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g3508f1dec95_0_767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g3508f1dec95_0_767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1" name="Google Shape;3391;g3508f1dec95_0_7679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392" name="Google Shape;3392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93" name="Google Shape;3393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394" name="Google Shape;3394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95" name="Google Shape;3395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6" name="Google Shape;3396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7" name="Google Shape;3397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8" name="Google Shape;3398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9" name="Google Shape;3399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400" name="Google Shape;3400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1" name="Google Shape;3401;g3508f1dec95_0_7679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402" name="Google Shape;3402;g3508f1dec95_0_767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403" name="Google Shape;3403;g3508f1dec95_0_767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404" name="Google Shape;3404;g3508f1dec95_0_767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405" name="Google Shape;3405;g3508f1dec95_0_767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6" name="Google Shape;3406;g3508f1dec95_0_767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7" name="Google Shape;3407;g3508f1dec95_0_767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8" name="Google Shape;3408;g3508f1dec95_0_767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9" name="Google Shape;3409;g3508f1dec95_0_767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410" name="Google Shape;3410;g3508f1dec95_0_767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1" name="Google Shape;3411;g3508f1dec95_0_7679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412" name="Google Shape;3412;g3508f1dec95_0_767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13" name="Google Shape;3413;g3508f1dec95_0_767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14" name="Google Shape;3414;g3508f1dec95_0_767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5" name="Google Shape;3415;g3508f1dec95_0_76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3508f1dec95_0_776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18" name="Google Shape;3418;g3508f1dec95_0_77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9" name="Google Shape;3419;g3508f1dec95_0_776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0" name="Google Shape;3420;g3508f1dec95_0_776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g3508f1dec95_0_776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2" name="Google Shape;3422;g3508f1dec95_0_776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23" name="Google Shape;3423;g3508f1dec95_0_776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g3508f1dec95_0_776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5" name="Google Shape;3425;g3508f1dec95_0_776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26" name="Google Shape;3426;g3508f1dec95_0_776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27" name="Google Shape;3427;g3508f1dec95_0_776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28" name="Google Shape;3428;g3508f1dec95_0_776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9" name="Google Shape;3429;g3508f1dec95_0_776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430" name="Google Shape;3430;g3508f1dec95_0_776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1" name="Google Shape;3431;g3508f1dec95_0_776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g3508f1dec95_0_776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g3508f1dec95_0_776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g3508f1dec95_0_776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g3508f1dec95_0_776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6" name="Google Shape;3436;g3508f1dec95_0_776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437" name="Google Shape;3437;g3508f1dec95_0_776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g3508f1dec95_0_776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9" name="Google Shape;3439;g3508f1dec95_0_776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440" name="Google Shape;3440;g3508f1dec95_0_776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g3508f1dec95_0_776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2" name="Google Shape;3442;g3508f1dec95_0_77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3508f1dec95_0_7794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445" name="Google Shape;3445;g3508f1dec95_0_7794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446" name="Google Shape;3446;g3508f1dec95_0_7794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447" name="Google Shape;3447;g3508f1dec95_0_7794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g3508f1dec95_0_7794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g3508f1dec95_0_7794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g3508f1dec95_0_7794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1" name="Google Shape;3451;g3508f1dec95_0_7794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452" name="Google Shape;3452;g3508f1dec95_0_77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g3508f1dec95_0_77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54" name="Google Shape;3454;g3508f1dec95_0_77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3508f1dec95_0_7806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7" name="Google Shape;3457;g3508f1dec95_0_7806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458" name="Google Shape;3458;g3508f1dec95_0_7806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459" name="Google Shape;3459;g3508f1dec95_0_7806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460" name="Google Shape;3460;g3508f1dec95_0_780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1" name="Google Shape;3461;g3508f1dec95_0_7806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462" name="Google Shape;3462;g3508f1dec95_0_7806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3" name="Google Shape;3463;g3508f1dec95_0_7806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464" name="Google Shape;3464;g3508f1dec95_0_78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g3508f1dec95_0_78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6" name="Google Shape;3466;g3508f1dec95_0_7806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467" name="Google Shape;3467;g3508f1dec95_0_78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g3508f1dec95_0_78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9" name="Google Shape;3469;g3508f1dec95_0_7806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470" name="Google Shape;3470;g3508f1dec95_0_78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g3508f1dec95_0_78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2" name="Google Shape;3472;g3508f1dec95_0_7806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473" name="Google Shape;3473;g3508f1dec95_0_780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g3508f1dec95_0_780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5" name="Google Shape;3475;g3508f1dec95_0_7806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476" name="Google Shape;3476;g3508f1dec95_0_780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g3508f1dec95_0_780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8" name="Google Shape;3478;g3508f1dec95_0_7806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9" name="Google Shape;3479;g3508f1dec95_0_7806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480" name="Google Shape;3480;g3508f1dec95_0_780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g3508f1dec95_0_780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g3508f1dec95_0_780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g3508f1dec95_0_780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g3508f1dec95_0_780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g3508f1dec95_0_780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g3508f1dec95_0_780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87" name="Google Shape;3487;g3508f1dec95_0_7806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3488" name="Google Shape;3488;g3508f1dec95_0_7806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9" name="Google Shape;3489;g3508f1dec95_0_780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0" name="Google Shape;3490;g3508f1dec95_0_7806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3491" name="Google Shape;3491;g3508f1dec95_0_780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g3508f1dec95_0_780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g3508f1dec95_0_780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4" name="Google Shape;3494;g3508f1dec95_0_7806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3495" name="Google Shape;3495;g3508f1dec95_0_780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g3508f1dec95_0_780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g3508f1dec95_0_780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8" name="Google Shape;3498;g3508f1dec95_0_7806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g3508f1dec95_0_7806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0" name="Google Shape;3500;g3508f1dec95_0_7806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3501" name="Google Shape;3501;g3508f1dec95_0_780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02" name="Google Shape;3502;g3508f1dec95_0_780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03" name="Google Shape;3503;g3508f1dec95_0_780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4" name="Google Shape;3504;g3508f1dec95_0_78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3508f1dec95_0_785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7" name="Google Shape;3507;g3508f1dec95_0_785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8" name="Google Shape;3508;g3508f1dec95_0_78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3508f1dec95_0_7860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511" name="Google Shape;3511;g3508f1dec95_0_7860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512" name="Google Shape;3512;g3508f1dec95_0_7860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3513" name="Google Shape;3513;g3508f1dec95_0_7860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3514" name="Google Shape;3514;g3508f1dec95_0_7860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g3508f1dec95_0_7860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16" name="Google Shape;3516;g3508f1dec95_0_7860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3517" name="Google Shape;3517;g3508f1dec95_0_7860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g3508f1dec95_0_7860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g3508f1dec95_0_7860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0" name="Google Shape;3520;g3508f1dec95_0_7860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1" name="Google Shape;3521;g3508f1dec95_0_7860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g3508f1dec95_0_7860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3" name="Google Shape;3523;g3508f1dec95_0_7860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4" name="Google Shape;3524;g3508f1dec95_0_7860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3525" name="Google Shape;3525;g3508f1dec95_0_7860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6" name="Google Shape;3526;g3508f1dec95_0_7860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7" name="Google Shape;3527;g3508f1dec95_0_7860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g3508f1dec95_0_7860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9" name="Google Shape;3529;g3508f1dec95_0_7860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0" name="Google Shape;3530;g3508f1dec95_0_7860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g3508f1dec95_0_7860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32" name="Google Shape;3532;g3508f1dec95_0_7860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3533" name="Google Shape;3533;g3508f1dec95_0_78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g3508f1dec95_0_78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35" name="Google Shape;3535;g3508f1dec95_0_7860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3536" name="Google Shape;3536;g3508f1dec95_0_7860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3537" name="Google Shape;3537;g3508f1dec95_0_7860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538" name="Google Shape;3538;g3508f1dec95_0_7860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39" name="Google Shape;3539;g3508f1dec95_0_78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0" name="Google Shape;3540;g3508f1dec95_0_78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1" name="Google Shape;3541;g3508f1dec95_0_78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2" name="Google Shape;3542;g3508f1dec95_0_78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3" name="Google Shape;3543;g3508f1dec95_0_78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44" name="Google Shape;3544;g3508f1dec95_0_786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5" name="Google Shape;3545;g3508f1dec95_0_7860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46" name="Google Shape;3546;g3508f1dec95_0_7860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47" name="Google Shape;3547;g3508f1dec95_0_78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8" name="Google Shape;3548;g3508f1dec95_0_78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9" name="Google Shape;3549;g3508f1dec95_0_78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0" name="Google Shape;3550;g3508f1dec95_0_78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1" name="Google Shape;3551;g3508f1dec95_0_78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52" name="Google Shape;3552;g3508f1dec95_0_786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g3508f1dec95_0_7860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54" name="Google Shape;3554;g3508f1dec95_0_7860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55" name="Google Shape;3555;g3508f1dec95_0_78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6" name="Google Shape;3556;g3508f1dec95_0_78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7" name="Google Shape;3557;g3508f1dec95_0_78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8" name="Google Shape;3558;g3508f1dec95_0_78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9" name="Google Shape;3559;g3508f1dec95_0_78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60" name="Google Shape;3560;g3508f1dec95_0_786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1" name="Google Shape;3561;g3508f1dec95_0_7860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62" name="Google Shape;3562;g3508f1dec95_0_7860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63" name="Google Shape;3563;g3508f1dec95_0_78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4" name="Google Shape;3564;g3508f1dec95_0_78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5" name="Google Shape;3565;g3508f1dec95_0_78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g3508f1dec95_0_78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7" name="Google Shape;3567;g3508f1dec95_0_78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68" name="Google Shape;3568;g3508f1dec95_0_786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69" name="Google Shape;3569;g3508f1dec95_0_7860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3570" name="Google Shape;3570;g3508f1dec95_0_786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571" name="Google Shape;3571;g3508f1dec95_0_7860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72" name="Google Shape;3572;g3508f1dec95_0_7860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3573" name="Google Shape;3573;g3508f1dec95_0_7860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g3508f1dec95_0_7860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5" name="Google Shape;3575;g3508f1dec95_0_78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3508f1dec95_0_79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3508f1dec95_0_79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0" name="Google Shape;3580;g3508f1dec95_0_7929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1" name="Google Shape;3581;g3508f1dec95_0_7929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2" name="Google Shape;3582;g3508f1dec95_0_7929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3" name="Google Shape;3583;g3508f1dec95_0_7929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4" name="Google Shape;3584;g3508f1dec95_0_7929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g3508f1dec95_0_7929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g3508f1dec95_0_7929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g3508f1dec95_0_7929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g3508f1dec95_0_7929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3589" name="Google Shape;3589;g3508f1dec95_0_7929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3590" name="Google Shape;3590;g3508f1dec95_0_7929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591" name="Google Shape;3591;g3508f1dec95_0_7929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3592" name="Google Shape;3592;g3508f1dec95_0_7929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3593" name="Google Shape;3593;g3508f1dec95_0_7929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4" name="Google Shape;3594;g3508f1dec95_0_7929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3595" name="Google Shape;3595;g3508f1dec95_0_792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g3508f1dec95_0_792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g3508f1dec95_0_792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g3508f1dec95_0_792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g3508f1dec95_0_792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g3508f1dec95_0_792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g3508f1dec95_0_792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2" name="Google Shape;3602;g3508f1dec95_0_7929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3603" name="Google Shape;3603;g3508f1dec95_0_792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04" name="Google Shape;3604;g3508f1dec95_0_792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05" name="Google Shape;3605;g3508f1dec95_0_79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g3508f1dec95_0_79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7" name="Google Shape;3607;g3508f1dec95_0_7929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3608" name="Google Shape;3608;g3508f1dec95_0_792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09" name="Google Shape;3609;g3508f1dec95_0_792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10" name="Google Shape;3610;g3508f1dec95_0_79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g3508f1dec95_0_79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2" name="Google Shape;3612;g3508f1dec95_0_7929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3613" name="Google Shape;3613;g3508f1dec95_0_792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14" name="Google Shape;3614;g3508f1dec95_0_792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15" name="Google Shape;3615;g3508f1dec95_0_79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g3508f1dec95_0_79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617" name="Google Shape;3617;g3508f1dec95_0_7929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3618" name="Google Shape;3618;g3508f1dec95_0_7929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3619" name="Google Shape;3619;g3508f1dec95_0_79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g3508f1dec95_0_79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g3508f1dec95_0_79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2" name="Google Shape;3622;g3508f1dec95_0_7929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g3508f1dec95_0_7929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g3508f1dec95_0_7929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3625" name="Google Shape;3625;g3508f1dec95_0_7929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6" name="Google Shape;3626;g3508f1dec95_0_7929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27" name="Google Shape;3627;g3508f1dec95_0_7929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8" name="Google Shape;3628;g3508f1dec95_0_79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3508f1dec95_0_798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1" name="Google Shape;3631;g3508f1dec95_0_798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2" name="Google Shape;3632;g3508f1dec95_0_79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3508f1dec95_0_79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35" name="Google Shape;3635;g3508f1dec95_0_798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3636" name="Google Shape;3636;g3508f1dec95_0_798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g3508f1dec95_0_798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8" name="Google Shape;3638;g3508f1dec95_0_7984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3639" name="Google Shape;3639;g3508f1dec95_0_798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0" name="Google Shape;3640;g3508f1dec95_0_7984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3641" name="Google Shape;3641;g3508f1dec95_0_798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g3508f1dec95_0_798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g3508f1dec95_0_798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g3508f1dec95_0_798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g3508f1dec95_0_798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g3508f1dec95_0_798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g3508f1dec95_0_798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8" name="Google Shape;3648;g3508f1dec95_0_7984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649" name="Google Shape;3649;g3508f1dec95_0_798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g3508f1dec95_0_798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g3508f1dec95_0_798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g3508f1dec95_0_798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g3508f1dec95_0_798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g3508f1dec95_0_798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g3508f1dec95_0_798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6" name="Google Shape;3656;g3508f1dec95_0_798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g3508f1dec95_0_798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g3508f1dec95_0_798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g3508f1dec95_0_798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g3508f1dec95_0_7984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3661" name="Google Shape;3661;g3508f1dec95_0_7984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662" name="Google Shape;3662;g3508f1dec95_0_798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663" name="Google Shape;3663;g3508f1dec95_0_79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64" name="Google Shape;3664;g3508f1dec95_0_79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5" name="Google Shape;3665;g3508f1dec95_0_79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6" name="Google Shape;3666;g3508f1dec95_0_79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7" name="Google Shape;3667;g3508f1dec95_0_79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8" name="Google Shape;3668;g3508f1dec95_0_79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69" name="Google Shape;3669;g3508f1dec95_0_79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0" name="Google Shape;3670;g3508f1dec95_0_7984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71" name="Google Shape;3671;g3508f1dec95_0_79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72" name="Google Shape;3672;g3508f1dec95_0_79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3" name="Google Shape;3673;g3508f1dec95_0_79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4" name="Google Shape;3674;g3508f1dec95_0_79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5" name="Google Shape;3675;g3508f1dec95_0_79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6" name="Google Shape;3676;g3508f1dec95_0_79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77" name="Google Shape;3677;g3508f1dec95_0_79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g3508f1dec95_0_7984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79" name="Google Shape;3679;g3508f1dec95_0_79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80" name="Google Shape;3680;g3508f1dec95_0_79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1" name="Google Shape;3681;g3508f1dec95_0_79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2" name="Google Shape;3682;g3508f1dec95_0_79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3" name="Google Shape;3683;g3508f1dec95_0_79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4" name="Google Shape;3684;g3508f1dec95_0_79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85" name="Google Shape;3685;g3508f1dec95_0_79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6" name="Google Shape;3686;g3508f1dec95_0_7984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87" name="Google Shape;3687;g3508f1dec95_0_7984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88" name="Google Shape;3688;g3508f1dec95_0_798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9" name="Google Shape;3689;g3508f1dec95_0_798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0" name="Google Shape;3690;g3508f1dec95_0_798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1" name="Google Shape;3691;g3508f1dec95_0_798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2" name="Google Shape;3692;g3508f1dec95_0_798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3" name="Google Shape;3693;g3508f1dec95_0_798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94" name="Google Shape;3694;g3508f1dec95_0_7984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695" name="Google Shape;3695;g3508f1dec95_0_798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696" name="Google Shape;3696;g3508f1dec95_0_798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97" name="Google Shape;3697;g3508f1dec95_0_798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8" name="Google Shape;3698;g3508f1dec95_0_7984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3699" name="Google Shape;3699;g3508f1dec95_0_798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g3508f1dec95_0_798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1" name="Google Shape;3701;g3508f1dec95_0_79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g3508f1dec95_0_1853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432" name="Google Shape;432;g3508f1dec95_0_1853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3" name="Google Shape;433;g3508f1dec95_0_1853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g3508f1dec95_0_18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5" name="Google Shape;435;g3508f1dec95_0_1853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436" name="Google Shape;436;g3508f1dec95_0_1853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437" name="Google Shape;437;g3508f1dec95_0_185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g3508f1dec95_0_185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g3508f1dec95_0_1853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440" name="Google Shape;440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1" name="Google Shape;441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2" name="Google Shape;442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3" name="Google Shape;443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" name="Google Shape;445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48" name="Google Shape;448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g3508f1dec95_0_1853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450" name="Google Shape;450;g3508f1dec95_0_185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g3508f1dec95_0_185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g3508f1dec95_0_185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g3508f1dec95_0_185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g3508f1dec95_0_1853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455" name="Google Shape;455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56" name="Google Shape;456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7" name="Google Shape;457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8" name="Google Shape;458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3" name="Google Shape;463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g3508f1dec95_0_1853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465" name="Google Shape;465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6" name="Google Shape;466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" name="Google Shape;467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8" name="Google Shape;468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73" name="Google Shape;473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4" name="Google Shape;474;g3508f1dec95_0_1853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475" name="Google Shape;475;g3508f1dec95_0_1853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476" name="Google Shape;476;g3508f1dec95_0_1853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g3508f1dec95_0_1853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g3508f1dec95_0_1853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479" name="Google Shape;479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0" name="Google Shape;480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1" name="Google Shape;481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2" name="Google Shape;482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87" name="Google Shape;487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g3508f1dec95_0_1853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489" name="Google Shape;489;g3508f1dec95_0_1853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g3508f1dec95_0_1853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g3508f1dec95_0_1853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g3508f1dec95_0_1853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g3508f1dec95_0_1853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494" name="Google Shape;494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95" name="Google Shape;495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6" name="Google Shape;496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7" name="Google Shape;497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02" name="Google Shape;502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" name="Google Shape;503;g3508f1dec95_0_1853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504" name="Google Shape;504;g3508f1dec95_0_185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05" name="Google Shape;505;g3508f1dec95_0_185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6" name="Google Shape;506;g3508f1dec95_0_185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7" name="Google Shape;507;g3508f1dec95_0_18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g3508f1dec95_0_18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g3508f1dec95_0_18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g3508f1dec95_0_18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g3508f1dec95_0_18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12" name="Google Shape;512;g3508f1dec95_0_185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g3508f1dec95_0_1853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514" name="Google Shape;514;g3508f1dec95_0_18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5" name="Google Shape;515;g3508f1dec95_0_18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6" name="Google Shape;516;g3508f1dec95_0_18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g3508f1dec95_0_18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3508f1dec95_0_80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04" name="Google Shape;3704;g3508f1dec95_0_8053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3705" name="Google Shape;3705;g3508f1dec95_0_805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3706" name="Google Shape;3706;g3508f1dec95_0_805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g3508f1dec95_0_805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g3508f1dec95_0_805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9" name="Google Shape;3709;g3508f1dec95_0_805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3710" name="Google Shape;3710;g3508f1dec95_0_805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11" name="Google Shape;3711;g3508f1dec95_0_805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712" name="Google Shape;3712;g3508f1dec95_0_805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g3508f1dec95_0_805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14" name="Google Shape;3714;g3508f1dec95_0_805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g3508f1dec95_0_805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g3508f1dec95_0_8053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3717" name="Google Shape;3717;g3508f1dec95_0_805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18" name="Google Shape;3718;g3508f1dec95_0_8053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3719" name="Google Shape;3719;g3508f1dec95_0_805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0" name="Google Shape;3720;g3508f1dec95_0_805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721" name="Google Shape;3721;g3508f1dec95_0_805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g3508f1dec95_0_805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23" name="Google Shape;3723;g3508f1dec95_0_805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724" name="Google Shape;3724;g3508f1dec95_0_805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g3508f1dec95_0_805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6" name="Google Shape;3726;g3508f1dec95_0_8053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3727" name="Google Shape;3727;g3508f1dec95_0_805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8" name="Google Shape;3728;g3508f1dec95_0_805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9" name="Google Shape;3729;g3508f1dec95_0_805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730" name="Google Shape;3730;g3508f1dec95_0_805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731" name="Google Shape;3731;g3508f1dec95_0_805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g3508f1dec95_0_805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3" name="Google Shape;3733;g3508f1dec95_0_805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g3508f1dec95_0_805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g3508f1dec95_0_805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g3508f1dec95_0_805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g3508f1dec95_0_805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g3508f1dec95_0_805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739" name="Google Shape;3739;g3508f1dec95_0_805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g3508f1dec95_0_805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g3508f1dec95_0_805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2" name="Google Shape;3742;g3508f1dec95_0_805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g3508f1dec95_0_805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g3508f1dec95_0_805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5" name="Google Shape;3745;g3508f1dec95_0_805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6" name="Google Shape;3746;g3508f1dec95_0_805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747" name="Google Shape;3747;g3508f1dec95_0_805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g3508f1dec95_0_805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g3508f1dec95_0_805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g3508f1dec95_0_805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g3508f1dec95_0_805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g3508f1dec95_0_805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g3508f1dec95_0_805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54" name="Google Shape;3754;g3508f1dec95_0_805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55" name="Google Shape;3755;g3508f1dec95_0_80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56" name="Google Shape;3756;g3508f1dec95_0_80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57" name="Google Shape;3757;g3508f1dec95_0_80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58" name="Google Shape;3758;g3508f1dec95_0_80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g3508f1dec95_0_81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61" name="Google Shape;3761;g3508f1dec95_0_8110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3762" name="Google Shape;3762;g3508f1dec95_0_8110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3763" name="Google Shape;3763;g3508f1dec95_0_8110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64" name="Google Shape;3764;g3508f1dec95_0_8110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765" name="Google Shape;3765;g3508f1dec95_0_8110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g3508f1dec95_0_8110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g3508f1dec95_0_8110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g3508f1dec95_0_8110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g3508f1dec95_0_8110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g3508f1dec95_0_8110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g3508f1dec95_0_8110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2" name="Google Shape;3772;g3508f1dec95_0_8110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773" name="Google Shape;3773;g3508f1dec95_0_8110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g3508f1dec95_0_8110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g3508f1dec95_0_8110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g3508f1dec95_0_8110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g3508f1dec95_0_8110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g3508f1dec95_0_8110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g3508f1dec95_0_8110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80" name="Google Shape;3780;g3508f1dec95_0_8110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1" name="Google Shape;3781;g3508f1dec95_0_8110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82" name="Google Shape;3782;g3508f1dec95_0_811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g3508f1dec95_0_811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4" name="Google Shape;3784;g3508f1dec95_0_8110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5" name="Google Shape;3785;g3508f1dec95_0_811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g3508f1dec95_0_811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87" name="Google Shape;3787;g3508f1dec95_0_8110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3788" name="Google Shape;3788;g3508f1dec95_0_81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9" name="Google Shape;3789;g3508f1dec95_0_8110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3790" name="Google Shape;3790;g3508f1dec95_0_8110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3791" name="Google Shape;3791;g3508f1dec95_0_8110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g3508f1dec95_0_8110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3" name="Google Shape;3793;g3508f1dec95_0_8110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g3508f1dec95_0_8110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95" name="Google Shape;3795;g3508f1dec95_0_8110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796" name="Google Shape;3796;g3508f1dec95_0_8110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g3508f1dec95_0_8110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g3508f1dec95_0_8110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g3508f1dec95_0_8110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g3508f1dec95_0_8110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g3508f1dec95_0_8110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g3508f1dec95_0_8110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03" name="Google Shape;3803;g3508f1dec95_0_8110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804" name="Google Shape;3804;g3508f1dec95_0_811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05" name="Google Shape;3805;g3508f1dec95_0_811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06" name="Google Shape;3806;g3508f1dec95_0_811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7" name="Google Shape;3807;g3508f1dec95_0_8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9" name="Google Shape;3809;g3508f1dec95_0_8159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3810" name="Google Shape;3810;g3508f1dec95_0_8159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1" name="Google Shape;3811;g3508f1dec95_0_8159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3812" name="Google Shape;3812;g3508f1dec95_0_8159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3813" name="Google Shape;3813;g3508f1dec95_0_815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g3508f1dec95_0_815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5" name="Google Shape;3815;g3508f1dec95_0_8159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3816" name="Google Shape;3816;g3508f1dec95_0_815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g3508f1dec95_0_815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818" name="Google Shape;3818;g3508f1dec95_0_81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9" name="Google Shape;3819;g3508f1dec95_0_8159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3820" name="Google Shape;3820;g3508f1dec95_0_815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1" name="Google Shape;3821;g3508f1dec95_0_8159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g3508f1dec95_0_8159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3" name="Google Shape;3823;g3508f1dec95_0_8159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3824" name="Google Shape;3824;g3508f1dec95_0_81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g3508f1dec95_0_81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6" name="Google Shape;3826;g3508f1dec95_0_8159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3827" name="Google Shape;3827;g3508f1dec95_0_81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g3508f1dec95_0_81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9" name="Google Shape;3829;g3508f1dec95_0_8159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3830" name="Google Shape;3830;g3508f1dec95_0_81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g3508f1dec95_0_81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2" name="Google Shape;3832;g3508f1dec95_0_8159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3833" name="Google Shape;3833;g3508f1dec95_0_8159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3834" name="Google Shape;3834;g3508f1dec95_0_8159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g3508f1dec95_0_8159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6" name="Google Shape;3836;g3508f1dec95_0_8159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3837" name="Google Shape;3837;g3508f1dec95_0_815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g3508f1dec95_0_815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g3508f1dec95_0_815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0" name="Google Shape;3840;g3508f1dec95_0_8159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3841" name="Google Shape;3841;g3508f1dec95_0_8159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g3508f1dec95_0_8159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3" name="Google Shape;3843;g3508f1dec95_0_8159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4" name="Google Shape;3844;g3508f1dec95_0_8159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3845" name="Google Shape;3845;g3508f1dec95_0_8159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g3508f1dec95_0_8159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47" name="Google Shape;3847;g3508f1dec95_0_8159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48" name="Google Shape;3848;g3508f1dec95_0_81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g3508f1dec95_0_82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1" name="Google Shape;3851;g3508f1dec95_0_8200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2" name="Google Shape;3852;g3508f1dec95_0_8200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53" name="Google Shape;3853;g3508f1dec95_0_8200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3854" name="Google Shape;3854;g3508f1dec95_0_8200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g3508f1dec95_0_8200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6" name="Google Shape;3856;g3508f1dec95_0_8200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3857" name="Google Shape;3857;g3508f1dec95_0_8200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g3508f1dec95_0_8200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g3508f1dec95_0_8200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g3508f1dec95_0_8200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1" name="Google Shape;3861;g3508f1dec95_0_8200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3862" name="Google Shape;3862;g3508f1dec95_0_8200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3863" name="Google Shape;3863;g3508f1dec95_0_8200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g3508f1dec95_0_8200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g3508f1dec95_0_8200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6" name="Google Shape;3866;g3508f1dec95_0_820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7" name="Google Shape;3867;g3508f1dec95_0_8200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g3508f1dec95_0_8200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9" name="Google Shape;3869;g3508f1dec95_0_8200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3870" name="Google Shape;3870;g3508f1dec95_0_8200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g3508f1dec95_0_8200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2" name="Google Shape;3872;g3508f1dec95_0_8200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3873" name="Google Shape;3873;g3508f1dec95_0_820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g3508f1dec95_0_820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g3508f1dec95_0_820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g3508f1dec95_0_820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g3508f1dec95_0_820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g3508f1dec95_0_820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g3508f1dec95_0_820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0" name="Google Shape;3880;g3508f1dec95_0_8200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3881" name="Google Shape;3881;g3508f1dec95_0_820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g3508f1dec95_0_820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g3508f1dec95_0_820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g3508f1dec95_0_820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g3508f1dec95_0_820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g3508f1dec95_0_820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g3508f1dec95_0_820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88" name="Google Shape;3888;g3508f1dec95_0_82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3508f1dec95_0_824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91" name="Google Shape;3891;g3508f1dec95_0_824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92" name="Google Shape;3892;g3508f1dec95_0_824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3893" name="Google Shape;3893;g3508f1dec95_0_824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94" name="Google Shape;3894;g3508f1dec95_0_824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3895" name="Google Shape;3895;g3508f1dec95_0_82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g3508f1dec95_0_82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g3508f1dec95_0_82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g3508f1dec95_0_82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g3508f1dec95_0_82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g3508f1dec95_0_82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g3508f1dec95_0_82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2" name="Google Shape;3902;g3508f1dec95_0_824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3903" name="Google Shape;3903;g3508f1dec95_0_824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4" name="Google Shape;3904;g3508f1dec95_0_824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5" name="Google Shape;3905;g3508f1dec95_0_82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g3508f1dec95_0_82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7" name="Google Shape;3907;g3508f1dec95_0_824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8" name="Google Shape;3908;g3508f1dec95_0_82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g3508f1dec95_0_82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0" name="Google Shape;3910;g3508f1dec95_0_824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11" name="Google Shape;3911;g3508f1dec95_0_824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g3508f1dec95_0_824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13" name="Google Shape;3913;g3508f1dec95_0_824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4" name="Google Shape;3914;g3508f1dec95_0_824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3915" name="Google Shape;3915;g3508f1dec95_0_824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g3508f1dec95_0_824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7" name="Google Shape;3917;g3508f1dec95_0_824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3918" name="Google Shape;3918;g3508f1dec95_0_824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g3508f1dec95_0_824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20" name="Google Shape;3920;g3508f1dec95_0_824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3921" name="Google Shape;3921;g3508f1dec95_0_824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2" name="Google Shape;3922;g3508f1dec95_0_824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g3508f1dec95_0_824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g3508f1dec95_0_824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5" name="Google Shape;3925;g3508f1dec95_0_824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3926" name="Google Shape;3926;g3508f1dec95_0_82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g3508f1dec95_0_82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g3508f1dec95_0_82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9" name="Google Shape;3929;g3508f1dec95_0_824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3930" name="Google Shape;3930;g3508f1dec95_0_82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g3508f1dec95_0_82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g3508f1dec95_0_82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33" name="Google Shape;3933;g3508f1dec95_0_8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3508f1dec95_0_82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6" name="Google Shape;3936;g3508f1dec95_0_8285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937" name="Google Shape;3937;g3508f1dec95_0_8285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3938" name="Google Shape;3938;g3508f1dec95_0_8285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g3508f1dec95_0_8285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g3508f1dec95_0_8285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1" name="Google Shape;3941;g3508f1dec95_0_8285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3942" name="Google Shape;3942;g3508f1dec95_0_8285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g3508f1dec95_0_8285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g3508f1dec95_0_8285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3945" name="Google Shape;3945;g3508f1dec95_0_8285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g3508f1dec95_0_8285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g3508f1dec95_0_8285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3948" name="Google Shape;3948;g3508f1dec95_0_828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g3508f1dec95_0_828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950" name="Google Shape;3950;g3508f1dec95_0_828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1" name="Google Shape;3951;g3508f1dec95_0_8285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3952" name="Google Shape;3952;g3508f1dec95_0_828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3" name="Google Shape;3953;g3508f1dec95_0_8285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3954" name="Google Shape;3954;g3508f1dec95_0_8285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g3508f1dec95_0_8285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6" name="Google Shape;3956;g3508f1dec95_0_8285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3957" name="Google Shape;3957;g3508f1dec95_0_8285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g3508f1dec95_0_8285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9" name="Google Shape;3959;g3508f1dec95_0_8285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3960" name="Google Shape;3960;g3508f1dec95_0_8285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g3508f1dec95_0_8285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2" name="Google Shape;3962;g3508f1dec95_0_8285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3963" name="Google Shape;3963;g3508f1dec95_0_8285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g3508f1dec95_0_8285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65" name="Google Shape;3965;g3508f1dec95_0_8285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3966" name="Google Shape;3966;g3508f1dec95_0_8285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7" name="Google Shape;3967;g3508f1dec95_0_8285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968" name="Google Shape;3968;g3508f1dec95_0_8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0" name="Google Shape;3970;g3508f1dec95_0_8320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3971" name="Google Shape;3971;g3508f1dec95_0_83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72" name="Google Shape;3972;g3508f1dec95_0_8320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3973" name="Google Shape;3973;g3508f1dec95_0_8320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3974" name="Google Shape;3974;g3508f1dec95_0_8320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g3508f1dec95_0_8320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6" name="Google Shape;3976;g3508f1dec95_0_8320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3977" name="Google Shape;3977;g3508f1dec95_0_8320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g3508f1dec95_0_8320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g3508f1dec95_0_8320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0" name="Google Shape;3980;g3508f1dec95_0_8320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3981" name="Google Shape;3981;g3508f1dec95_0_832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3982" name="Google Shape;3982;g3508f1dec95_0_832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983" name="Google Shape;3983;g3508f1dec95_0_832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3984" name="Google Shape;3984;g3508f1dec95_0_832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85" name="Google Shape;3985;g3508f1dec95_0_832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86" name="Google Shape;3986;g3508f1dec95_0_832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87" name="Google Shape;3987;g3508f1dec95_0_832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88" name="Google Shape;3988;g3508f1dec95_0_832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3989" name="Google Shape;3989;g3508f1dec95_0_832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0" name="Google Shape;3990;g3508f1dec95_0_8320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3991" name="Google Shape;3991;g3508f1dec95_0_832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3992" name="Google Shape;3992;g3508f1dec95_0_832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993" name="Google Shape;3993;g3508f1dec95_0_832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3994" name="Google Shape;3994;g3508f1dec95_0_832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95" name="Google Shape;3995;g3508f1dec95_0_832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96" name="Google Shape;3996;g3508f1dec95_0_832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97" name="Google Shape;3997;g3508f1dec95_0_832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98" name="Google Shape;3998;g3508f1dec95_0_832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3999" name="Google Shape;3999;g3508f1dec95_0_832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0" name="Google Shape;4000;g3508f1dec95_0_8320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001" name="Google Shape;4001;g3508f1dec95_0_832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02" name="Google Shape;4002;g3508f1dec95_0_832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003" name="Google Shape;4003;g3508f1dec95_0_832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04" name="Google Shape;4004;g3508f1dec95_0_832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05" name="Google Shape;4005;g3508f1dec95_0_832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06" name="Google Shape;4006;g3508f1dec95_0_832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07" name="Google Shape;4007;g3508f1dec95_0_832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08" name="Google Shape;4008;g3508f1dec95_0_832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009" name="Google Shape;4009;g3508f1dec95_0_832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0" name="Google Shape;4010;g3508f1dec95_0_8320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4011" name="Google Shape;4011;g3508f1dec95_0_8320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g3508f1dec95_0_8320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13" name="Google Shape;4013;g3508f1dec95_0_8320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4014" name="Google Shape;4014;g3508f1dec95_0_832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g3508f1dec95_0_832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16" name="Google Shape;4016;g3508f1dec95_0_83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g3508f1dec95_0_832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18" name="Google Shape;4018;g3508f1dec95_0_8320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019" name="Google Shape;4019;g3508f1dec95_0_8320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4020" name="Google Shape;4020;g3508f1dec95_0_8320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4021" name="Google Shape;4021;g3508f1dec95_0_8320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g3508f1dec95_0_8320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3" name="Google Shape;4023;g3508f1dec95_0_8320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4024" name="Google Shape;4024;g3508f1dec95_0_8320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g3508f1dec95_0_8320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g3508f1dec95_0_8320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7" name="Google Shape;4027;g3508f1dec95_0_8320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4028" name="Google Shape;4028;g3508f1dec95_0_83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29" name="Google Shape;4029;g3508f1dec95_0_83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30" name="Google Shape;4030;g3508f1dec95_0_83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31" name="Google Shape;4031;g3508f1dec95_0_83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2" name="Google Shape;4032;g3508f1dec95_0_83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3" name="Google Shape;4033;g3508f1dec95_0_83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4" name="Google Shape;4034;g3508f1dec95_0_83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5" name="Google Shape;4035;g3508f1dec95_0_83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036" name="Google Shape;4036;g3508f1dec95_0_83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7" name="Google Shape;4037;g3508f1dec95_0_8320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4038" name="Google Shape;4038;g3508f1dec95_0_8320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4039" name="Google Shape;4039;g3508f1dec95_0_8320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g3508f1dec95_0_8320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g3508f1dec95_0_8320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4042" name="Google Shape;4042;g3508f1dec95_0_832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g3508f1dec95_0_832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4" name="Google Shape;4044;g3508f1dec95_0_8320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4045" name="Google Shape;4045;g3508f1dec95_0_83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6" name="Google Shape;4046;g3508f1dec95_0_8320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4047" name="Google Shape;4047;g3508f1dec95_0_83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48" name="Google Shape;4048;g3508f1dec95_0_83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49" name="Google Shape;4049;g3508f1dec95_0_83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50" name="Google Shape;4050;g3508f1dec95_0_83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1" name="Google Shape;4051;g3508f1dec95_0_83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2" name="Google Shape;4052;g3508f1dec95_0_83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3" name="Google Shape;4053;g3508f1dec95_0_83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4" name="Google Shape;4054;g3508f1dec95_0_83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055" name="Google Shape;4055;g3508f1dec95_0_83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6" name="Google Shape;4056;g3508f1dec95_0_8320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4057" name="Google Shape;4057;g3508f1dec95_0_832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8" name="Google Shape;4058;g3508f1dec95_0_832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59" name="Google Shape;4059;g3508f1dec95_0_832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60" name="Google Shape;4060;g3508f1dec95_0_832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1" name="Google Shape;4061;g3508f1dec95_0_832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2" name="Google Shape;4062;g3508f1dec95_0_832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3" name="Google Shape;4063;g3508f1dec95_0_832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4" name="Google Shape;4064;g3508f1dec95_0_832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065" name="Google Shape;4065;g3508f1dec95_0_832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6" name="Google Shape;4066;g3508f1dec95_0_83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accent3"/>
        </a:solidFill>
        <a:effectLst/>
      </p:bgPr>
    </p:bg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3508f1dec95_0_84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69" name="Google Shape;4069;g3508f1dec95_0_8418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70" name="Google Shape;4070;g3508f1dec95_0_8418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71" name="Google Shape;4071;g3508f1dec95_0_8418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072" name="Google Shape;4072;g3508f1dec95_0_8418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073" name="Google Shape;4073;g3508f1dec95_0_8418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4074" name="Google Shape;4074;g3508f1dec95_0_84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75" name="Google Shape;4075;g3508f1dec95_0_8418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4076" name="Google Shape;4076;g3508f1dec95_0_8418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4077" name="Google Shape;4077;g3508f1dec95_0_8418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g3508f1dec95_0_8418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g3508f1dec95_0_8418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4080" name="Google Shape;4080;g3508f1dec95_0_8418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g3508f1dec95_0_8418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g3508f1dec95_0_8418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3" name="Google Shape;4083;g3508f1dec95_0_8418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084" name="Google Shape;4084;g3508f1dec95_0_841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85" name="Google Shape;4085;g3508f1dec95_0_841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086" name="Google Shape;4086;g3508f1dec95_0_841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87" name="Google Shape;4087;g3508f1dec95_0_841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88" name="Google Shape;4088;g3508f1dec95_0_841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89" name="Google Shape;4089;g3508f1dec95_0_841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0" name="Google Shape;4090;g3508f1dec95_0_841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1" name="Google Shape;4091;g3508f1dec95_0_841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092" name="Google Shape;4092;g3508f1dec95_0_841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3" name="Google Shape;4093;g3508f1dec95_0_8418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4094" name="Google Shape;4094;g3508f1dec95_0_841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95" name="Google Shape;4095;g3508f1dec95_0_841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096" name="Google Shape;4096;g3508f1dec95_0_841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97" name="Google Shape;4097;g3508f1dec95_0_841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8" name="Google Shape;4098;g3508f1dec95_0_841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9" name="Google Shape;4099;g3508f1dec95_0_841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0" name="Google Shape;4100;g3508f1dec95_0_841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1" name="Google Shape;4101;g3508f1dec95_0_841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102" name="Google Shape;4102;g3508f1dec95_0_841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g3508f1dec95_0_8418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104" name="Google Shape;4104;g3508f1dec95_0_841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105" name="Google Shape;4105;g3508f1dec95_0_841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106" name="Google Shape;4106;g3508f1dec95_0_841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107" name="Google Shape;4107;g3508f1dec95_0_841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8" name="Google Shape;4108;g3508f1dec95_0_841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9" name="Google Shape;4109;g3508f1dec95_0_841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10" name="Google Shape;4110;g3508f1dec95_0_841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11" name="Google Shape;4111;g3508f1dec95_0_841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112" name="Google Shape;4112;g3508f1dec95_0_841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3" name="Google Shape;4113;g3508f1dec95_0_8418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4114" name="Google Shape;4114;g3508f1dec95_0_8418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g3508f1dec95_0_8418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6" name="Google Shape;4116;g3508f1dec95_0_8418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4117" name="Google Shape;4117;g3508f1dec95_0_841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g3508f1dec95_0_841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19" name="Google Shape;4119;g3508f1dec95_0_8418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0" name="Google Shape;4120;g3508f1dec95_0_8418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4121" name="Google Shape;4121;g3508f1dec95_0_84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2" name="Google Shape;4122;g3508f1dec95_0_84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3" name="Google Shape;4123;g3508f1dec95_0_84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4" name="Google Shape;4124;g3508f1dec95_0_8418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4125" name="Google Shape;4125;g3508f1dec95_0_8418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4126" name="Google Shape;4126;g3508f1dec95_0_8418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g3508f1dec95_0_8418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g3508f1dec95_0_8418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g3508f1dec95_0_8418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0" name="Google Shape;4130;g3508f1dec95_0_8418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4131" name="Google Shape;4131;g3508f1dec95_0_8418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2" name="Google Shape;4132;g3508f1dec95_0_8418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133" name="Google Shape;4133;g3508f1dec95_0_84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g3508f1dec95_0_84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5" name="Google Shape;4135;g3508f1dec95_0_8418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136" name="Google Shape;4136;g3508f1dec95_0_84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g3508f1dec95_0_84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138" name="Google Shape;4138;g3508f1dec95_0_8418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9" name="Google Shape;4139;g3508f1dec95_0_8418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4140" name="Google Shape;4140;g3508f1dec95_0_841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41" name="Google Shape;4141;g3508f1dec95_0_841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42" name="Google Shape;4142;g3508f1dec95_0_841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43" name="Google Shape;4143;g3508f1dec95_0_84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5" name="Google Shape;4145;g3508f1dec95_0_8495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4146" name="Google Shape;4146;g3508f1dec95_0_8495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4147" name="Google Shape;4147;g3508f1dec95_0_849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148" name="Google Shape;4148;g3508f1dec95_0_849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9" name="Google Shape;4149;g3508f1dec95_0_8495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4150" name="Google Shape;4150;g3508f1dec95_0_849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51" name="Google Shape;4151;g3508f1dec95_0_849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2" name="Google Shape;4152;g3508f1dec95_0_849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53" name="Google Shape;4153;g3508f1dec95_0_8495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4" name="Google Shape;4154;g3508f1dec95_0_8495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5" name="Google Shape;4155;g3508f1dec95_0_8495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6" name="Google Shape;4156;g3508f1dec95_0_84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57" name="Google Shape;4157;g3508f1dec95_0_8495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158" name="Google Shape;4158;g3508f1dec95_0_8495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159" name="Google Shape;4159;g3508f1dec95_0_8495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160" name="Google Shape;4160;g3508f1dec95_0_8495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4161" name="Google Shape;4161;g3508f1dec95_0_8495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g3508f1dec95_0_8495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3" name="Google Shape;4163;g3508f1dec95_0_8495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4164" name="Google Shape;4164;g3508f1dec95_0_849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g3508f1dec95_0_849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g3508f1dec95_0_849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g3508f1dec95_0_849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g3508f1dec95_0_849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g3508f1dec95_0_849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g3508f1dec95_0_849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1" name="Google Shape;4171;g3508f1dec95_0_8495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4172" name="Google Shape;4172;g3508f1dec95_0_849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g3508f1dec95_0_849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g3508f1dec95_0_849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g3508f1dec95_0_849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g3508f1dec95_0_849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g3508f1dec95_0_849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g3508f1dec95_0_849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9" name="Google Shape;4179;g3508f1dec95_0_8495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4180" name="Google Shape;4180;g3508f1dec95_0_8495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1" name="Google Shape;4181;g3508f1dec95_0_8495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g3508f1dec95_0_8495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g3508f1dec95_0_8495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g3508f1dec95_0_8495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g3508f1dec95_0_8495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6" name="Google Shape;4186;g3508f1dec95_0_8495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187" name="Google Shape;4187;g3508f1dec95_0_849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g3508f1dec95_0_849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9" name="Google Shape;4189;g3508f1dec95_0_8495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190" name="Google Shape;4190;g3508f1dec95_0_849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g3508f1dec95_0_849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2" name="Google Shape;4192;g3508f1dec95_0_8495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4193" name="Google Shape;4193;g3508f1dec95_0_8495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4194" name="Google Shape;4194;g3508f1dec95_0_8495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g3508f1dec95_0_8495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6" name="Google Shape;4196;g3508f1dec95_0_8495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g3508f1dec95_0_8495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8" name="Google Shape;4198;g3508f1dec95_0_8495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4199" name="Google Shape;4199;g3508f1dec95_0_849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g3508f1dec95_0_849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g3508f1dec95_0_849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g3508f1dec95_0_849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g3508f1dec95_0_849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g3508f1dec95_0_849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g3508f1dec95_0_849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6" name="Google Shape;4206;g3508f1dec95_0_84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g3508f1dec95_0_8558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9" name="Google Shape;4209;g3508f1dec95_0_8558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0" name="Google Shape;4210;g3508f1dec95_0_8558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1" name="Google Shape;4211;g3508f1dec95_0_85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12" name="Google Shape;4212;g3508f1dec95_0_8558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13" name="Google Shape;4213;g3508f1dec95_0_8558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14" name="Google Shape;4214;g3508f1dec95_0_8558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15" name="Google Shape;4215;g3508f1dec95_0_8558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216" name="Google Shape;4216;g3508f1dec95_0_8558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217" name="Google Shape;4217;g3508f1dec95_0_8558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218" name="Google Shape;4218;g3508f1dec95_0_8558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4219" name="Google Shape;4219;g3508f1dec95_0_8558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220" name="Google Shape;4220;g3508f1dec95_0_8558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g3508f1dec95_0_8558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g3508f1dec95_0_8558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g3508f1dec95_0_8558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4" name="Google Shape;4224;g3508f1dec95_0_8558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4225" name="Google Shape;4225;g3508f1dec95_0_8558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6" name="Google Shape;4226;g3508f1dec95_0_8558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227" name="Google Shape;4227;g3508f1dec95_0_855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g3508f1dec95_0_855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9" name="Google Shape;4229;g3508f1dec95_0_8558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230" name="Google Shape;4230;g3508f1dec95_0_855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g3508f1dec95_0_855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32" name="Google Shape;4232;g3508f1dec95_0_8558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g3508f1dec95_0_8558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4234" name="Google Shape;4234;g3508f1dec95_0_8558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35" name="Google Shape;4235;g3508f1dec95_0_855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6" name="Google Shape;4236;g3508f1dec95_0_8558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7" name="Google Shape;4237;g3508f1dec95_0_8558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238" name="Google Shape;4238;g3508f1dec95_0_855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g3508f1dec95_0_855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g3508f1dec95_0_855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g3508f1dec95_0_855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g3508f1dec95_0_855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g3508f1dec95_0_855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g3508f1dec95_0_855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5" name="Google Shape;4245;g3508f1dec95_0_8558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246" name="Google Shape;4246;g3508f1dec95_0_855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g3508f1dec95_0_855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g3508f1dec95_0_855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g3508f1dec95_0_855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g3508f1dec95_0_855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g3508f1dec95_0_855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g3508f1dec95_0_855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3" name="Google Shape;4253;g3508f1dec95_0_8558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254" name="Google Shape;4254;g3508f1dec95_0_855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g3508f1dec95_0_855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g3508f1dec95_0_8558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4257" name="Google Shape;4257;g3508f1dec95_0_855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8" name="Google Shape;4258;g3508f1dec95_0_855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59" name="Google Shape;4259;g3508f1dec95_0_855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0" name="Google Shape;4260;g3508f1dec95_0_85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08f1dec95_0_194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20" name="Google Shape;520;g3508f1dec95_0_19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g3508f1dec95_0_1941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522" name="Google Shape;522;g3508f1dec95_0_194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g3508f1dec95_0_194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g3508f1dec95_0_1941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525" name="Google Shape;525;g3508f1dec95_0_1941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g3508f1dec95_0_1941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g3508f1dec95_0_1941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528" name="Google Shape;528;g3508f1dec95_0_194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9" name="Google Shape;529;g3508f1dec95_0_194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0" name="Google Shape;530;g3508f1dec95_0_194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531;g3508f1dec95_0_1941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532" name="Google Shape;532;g3508f1dec95_0_194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g3508f1dec95_0_1941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g3508f1dec95_0_1941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g3508f1dec95_0_1941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g3508f1dec95_0_1941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g3508f1dec95_0_1941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g3508f1dec95_0_1941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539" name="Google Shape;539;g3508f1dec95_0_194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g3508f1dec95_0_194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" name="Google Shape;541;g3508f1dec95_0_1941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542" name="Google Shape;542;g3508f1dec95_0_194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g3508f1dec95_0_194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4" name="Google Shape;544;g3508f1dec95_0_19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3508f1dec95_0_86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3" name="Google Shape;4263;g3508f1dec95_0_8612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4" name="Google Shape;4264;g3508f1dec95_0_8612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5" name="Google Shape;4265;g3508f1dec95_0_8612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6" name="Google Shape;4266;g3508f1dec95_0_8612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7" name="Google Shape;4267;g3508f1dec95_0_8612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68" name="Google Shape;4268;g3508f1dec95_0_8612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69" name="Google Shape;4269;g3508f1dec95_0_8612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270" name="Google Shape;4270;g3508f1dec95_0_8612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271" name="Google Shape;4271;g3508f1dec95_0_8612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4272" name="Google Shape;4272;g3508f1dec95_0_861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73" name="Google Shape;4273;g3508f1dec95_0_8612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4274" name="Google Shape;4274;g3508f1dec95_0_8612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g3508f1dec95_0_8612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6" name="Google Shape;4276;g3508f1dec95_0_8612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77" name="Google Shape;4277;g3508f1dec95_0_861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g3508f1dec95_0_861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9" name="Google Shape;4279;g3508f1dec95_0_8612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80" name="Google Shape;4280;g3508f1dec95_0_861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g3508f1dec95_0_861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2" name="Google Shape;4282;g3508f1dec95_0_8612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4283" name="Google Shape;4283;g3508f1dec95_0_8612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g3508f1dec95_0_8612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85" name="Google Shape;4285;g3508f1dec95_0_8612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4286" name="Google Shape;4286;g3508f1dec95_0_8612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7" name="Google Shape;4287;g3508f1dec95_0_8612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288" name="Google Shape;4288;g3508f1dec95_0_8612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4289" name="Google Shape;4289;g3508f1dec95_0_8612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4290" name="Google Shape;4290;g3508f1dec95_0_8612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4291" name="Google Shape;4291;g3508f1dec95_0_8612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g3508f1dec95_0_8612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g3508f1dec95_0_8612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g3508f1dec95_0_8612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95" name="Google Shape;4295;g3508f1dec95_0_8612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96" name="Google Shape;4296;g3508f1dec95_0_861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g3508f1dec95_0_861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98" name="Google Shape;4298;g3508f1dec95_0_8612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99" name="Google Shape;4299;g3508f1dec95_0_861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g3508f1dec95_0_861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1" name="Google Shape;4301;g3508f1dec95_0_8612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302" name="Google Shape;4302;g3508f1dec95_0_861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g3508f1dec95_0_861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304" name="Google Shape;4304;g3508f1dec95_0_861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5" name="Google Shape;4305;g3508f1dec95_0_8612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4306" name="Google Shape;4306;g3508f1dec95_0_8612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4307" name="Google Shape;4307;g3508f1dec95_0_861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g3508f1dec95_0_861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9" name="Google Shape;4309;g3508f1dec95_0_8612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4310" name="Google Shape;4310;g3508f1dec95_0_861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g3508f1dec95_0_861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2" name="Google Shape;4312;g3508f1dec95_0_86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3508f1dec95_0_86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5" name="Google Shape;4315;g3508f1dec95_0_8664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6" name="Google Shape;4316;g3508f1dec95_0_8664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7" name="Google Shape;4317;g3508f1dec95_0_8664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8" name="Google Shape;4318;g3508f1dec95_0_8664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9" name="Google Shape;4319;g3508f1dec95_0_8664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0" name="Google Shape;4320;g3508f1dec95_0_8664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1" name="Google Shape;4321;g3508f1dec95_0_8664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322" name="Google Shape;4322;g3508f1dec95_0_8664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323" name="Google Shape;4323;g3508f1dec95_0_8664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324" name="Google Shape;4324;g3508f1dec95_0_8664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325" name="Google Shape;4325;g3508f1dec95_0_8664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326" name="Google Shape;4326;g3508f1dec95_0_8664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327" name="Google Shape;4327;g3508f1dec95_0_8664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4328" name="Google Shape;4328;g3508f1dec95_0_86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9" name="Google Shape;4329;g3508f1dec95_0_8664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330" name="Google Shape;4330;g3508f1dec95_0_866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g3508f1dec95_0_866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g3508f1dec95_0_866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3" name="Google Shape;4333;g3508f1dec95_0_866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334" name="Google Shape;4334;g3508f1dec95_0_866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g3508f1dec95_0_866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6" name="Google Shape;4336;g3508f1dec95_0_866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337" name="Google Shape;4337;g3508f1dec95_0_866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338" name="Google Shape;4338;g3508f1dec95_0_86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g3508f1dec95_0_86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g3508f1dec95_0_86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341" name="Google Shape;4341;g3508f1dec95_0_866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2" name="Google Shape;4342;g3508f1dec95_0_8664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4343" name="Google Shape;4343;g3508f1dec95_0_8664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344" name="Google Shape;4344;g3508f1dec95_0_866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g3508f1dec95_0_866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g3508f1dec95_0_866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g3508f1dec95_0_866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g3508f1dec95_0_866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g3508f1dec95_0_866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g3508f1dec95_0_866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1" name="Google Shape;4351;g3508f1dec95_0_8664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4352" name="Google Shape;4352;g3508f1dec95_0_866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g3508f1dec95_0_866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g3508f1dec95_0_866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g3508f1dec95_0_866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g3508f1dec95_0_866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g3508f1dec95_0_866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g3508f1dec95_0_866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59" name="Google Shape;4359;g3508f1dec95_0_866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4360" name="Google Shape;4360;g3508f1dec95_0_866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61" name="Google Shape;4361;g3508f1dec95_0_866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62" name="Google Shape;4362;g3508f1dec95_0_866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3" name="Google Shape;4363;g3508f1dec95_0_86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3508f1dec95_0_8715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6" name="Google Shape;4366;g3508f1dec95_0_8715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67" name="Google Shape;4367;g3508f1dec95_0_8715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8" name="Google Shape;4368;g3508f1dec95_0_8715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69" name="Google Shape;4369;g3508f1dec95_0_8715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70" name="Google Shape;4370;g3508f1dec95_0_8715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71" name="Google Shape;4371;g3508f1dec95_0_8715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2" name="Google Shape;4372;g3508f1dec95_0_8715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4373" name="Google Shape;4373;g3508f1dec95_0_87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g3508f1dec95_0_87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g3508f1dec95_0_8715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4376" name="Google Shape;4376;g3508f1dec95_0_871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7" name="Google Shape;4377;g3508f1dec95_0_871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78" name="Google Shape;4378;g3508f1dec95_0_871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9" name="Google Shape;4379;g3508f1dec95_0_87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g3508f1dec95_0_8731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82" name="Google Shape;4382;g3508f1dec95_0_8731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3" name="Google Shape;4383;g3508f1dec95_0_8731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4" name="Google Shape;4384;g3508f1dec95_0_8731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85" name="Google Shape;4385;g3508f1dec95_0_8731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4386" name="Google Shape;4386;g3508f1dec95_0_8731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4387" name="Google Shape;4387;g3508f1dec95_0_8731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g3508f1dec95_0_8731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9" name="Google Shape;4389;g3508f1dec95_0_8731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4390" name="Google Shape;4390;g3508f1dec95_0_87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391" name="Google Shape;4391;g3508f1dec95_0_87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2" name="Google Shape;4392;g3508f1dec95_0_87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393" name="Google Shape;4393;g3508f1dec95_0_87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4" name="Google Shape;4394;g3508f1dec95_0_87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5" name="Google Shape;4395;g3508f1dec95_0_87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6" name="Google Shape;4396;g3508f1dec95_0_87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7" name="Google Shape;4397;g3508f1dec95_0_87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398" name="Google Shape;4398;g3508f1dec95_0_87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9" name="Google Shape;4399;g3508f1dec95_0_8731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4400" name="Google Shape;4400;g3508f1dec95_0_8731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g3508f1dec95_0_8731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g3508f1dec95_0_8731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g3508f1dec95_0_8731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g3508f1dec95_0_8731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4405" name="Google Shape;4405;g3508f1dec95_0_87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06" name="Google Shape;4406;g3508f1dec95_0_87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07" name="Google Shape;4407;g3508f1dec95_0_87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08" name="Google Shape;4408;g3508f1dec95_0_87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9" name="Google Shape;4409;g3508f1dec95_0_87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0" name="Google Shape;4410;g3508f1dec95_0_87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1" name="Google Shape;4411;g3508f1dec95_0_87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2" name="Google Shape;4412;g3508f1dec95_0_87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413" name="Google Shape;4413;g3508f1dec95_0_87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4" name="Google Shape;4414;g3508f1dec95_0_8731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4415" name="Google Shape;4415;g3508f1dec95_0_87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16" name="Google Shape;4416;g3508f1dec95_0_87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17" name="Google Shape;4417;g3508f1dec95_0_87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18" name="Google Shape;4418;g3508f1dec95_0_87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9" name="Google Shape;4419;g3508f1dec95_0_87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0" name="Google Shape;4420;g3508f1dec95_0_87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1" name="Google Shape;4421;g3508f1dec95_0_87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2" name="Google Shape;4422;g3508f1dec95_0_87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423" name="Google Shape;4423;g3508f1dec95_0_87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4" name="Google Shape;4424;g3508f1dec95_0_8731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4425" name="Google Shape;4425;g3508f1dec95_0_8731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26" name="Google Shape;4426;g3508f1dec95_0_8731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4427" name="Google Shape;4427;g3508f1dec95_0_8731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g3508f1dec95_0_8731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g3508f1dec95_0_8731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g3508f1dec95_0_8731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1" name="Google Shape;4431;g3508f1dec95_0_8731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4432" name="Google Shape;4432;g3508f1dec95_0_8731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3" name="Google Shape;4433;g3508f1dec95_0_8731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4434" name="Google Shape;4434;g3508f1dec95_0_87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g3508f1dec95_0_87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36" name="Google Shape;4436;g3508f1dec95_0_8731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437" name="Google Shape;4437;g3508f1dec95_0_87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g3508f1dec95_0_87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439" name="Google Shape;4439;g3508f1dec95_0_87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1" name="Google Shape;4441;g3508f1dec95_0_8791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442" name="Google Shape;4442;g3508f1dec95_0_8791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443" name="Google Shape;4443;g3508f1dec95_0_8791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g3508f1dec95_0_8791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g3508f1dec95_0_8791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g3508f1dec95_0_8791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7" name="Google Shape;4447;g3508f1dec95_0_8791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4448" name="Google Shape;4448;g3508f1dec95_0_8791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9" name="Google Shape;4449;g3508f1dec95_0_8791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450" name="Google Shape;4450;g3508f1dec95_0_879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g3508f1dec95_0_879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2" name="Google Shape;4452;g3508f1dec95_0_8791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453" name="Google Shape;4453;g3508f1dec95_0_879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g3508f1dec95_0_879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55" name="Google Shape;4455;g3508f1dec95_0_8791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g3508f1dec95_0_8791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4457" name="Google Shape;4457;g3508f1dec95_0_8791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8" name="Google Shape;4458;g3508f1dec95_0_879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9" name="Google Shape;4459;g3508f1dec95_0_8791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0" name="Google Shape;4460;g3508f1dec95_0_8791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461" name="Google Shape;4461;g3508f1dec95_0_879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g3508f1dec95_0_879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g3508f1dec95_0_879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g3508f1dec95_0_879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g3508f1dec95_0_879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g3508f1dec95_0_879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g3508f1dec95_0_879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8" name="Google Shape;4468;g3508f1dec95_0_8791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469" name="Google Shape;4469;g3508f1dec95_0_879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g3508f1dec95_0_879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g3508f1dec95_0_879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g3508f1dec95_0_879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g3508f1dec95_0_879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g3508f1dec95_0_879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g3508f1dec95_0_879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6" name="Google Shape;4476;g3508f1dec95_0_8791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477" name="Google Shape;4477;g3508f1dec95_0_879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g3508f1dec95_0_879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g3508f1dec95_0_87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1" name="Google Shape;4481;g3508f1dec95_0_88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4482" name="Google Shape;4482;g3508f1dec95_0_88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3" name="Google Shape;4483;g3508f1dec95_0_88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4484" name="Google Shape;4484;g3508f1dec95_0_88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5" name="Google Shape;4485;g3508f1dec95_0_88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486" name="Google Shape;4486;g3508f1dec95_0_88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g3508f1dec95_0_88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88" name="Google Shape;4488;g3508f1dec95_0_88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489" name="Google Shape;4489;g3508f1dec95_0_88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g3508f1dec95_0_88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g3508f1dec95_0_88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4492" name="Google Shape;4492;g3508f1dec95_0_88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3" name="Google Shape;4493;g3508f1dec95_0_88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4" name="Google Shape;4494;g3508f1dec95_0_88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495" name="Google Shape;4495;g3508f1dec95_0_88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96" name="Google Shape;4496;g3508f1dec95_0_88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g3508f1dec95_0_88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g3508f1dec95_0_88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g3508f1dec95_0_88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g3508f1dec95_0_88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g3508f1dec95_0_88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g3508f1dec95_0_88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3" name="Google Shape;4503;g3508f1dec95_0_88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504" name="Google Shape;4504;g3508f1dec95_0_88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g3508f1dec95_0_88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g3508f1dec95_0_88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g3508f1dec95_0_88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g3508f1dec95_0_88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g3508f1dec95_0_88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g3508f1dec95_0_88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1" name="Google Shape;4511;g3508f1dec95_0_88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512" name="Google Shape;4512;g3508f1dec95_0_88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g3508f1dec95_0_88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g3508f1dec95_0_88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g3508f1dec95_0_88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g3508f1dec95_0_88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g3508f1dec95_0_88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g3508f1dec95_0_88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19" name="Google Shape;4519;g3508f1dec95_0_88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20" name="Google Shape;4520;g3508f1dec95_0_88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21" name="Google Shape;4521;g3508f1dec95_0_88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22" name="Google Shape;4522;g3508f1dec95_0_88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23" name="Google Shape;4523;g3508f1dec95_0_88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g3508f1dec95_0_887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26" name="Google Shape;4526;g3508f1dec95_0_88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2" name="Google Shape;4532;g3508f1dec95_0_10857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4533" name="Google Shape;4533;g3508f1dec95_0_10857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4534" name="Google Shape;4534;g3508f1dec95_0_1085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535" name="Google Shape;4535;g3508f1dec95_0_10857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36" name="Google Shape;4536;g3508f1dec95_0_10857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g3508f1dec95_0_10857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g3508f1dec95_0_10857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539" name="Google Shape;4539;g3508f1dec95_0_10857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g3508f1dec95_0_10857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1" name="Google Shape;4541;g3508f1dec95_0_10857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4542" name="Google Shape;4542;g3508f1dec95_0_1085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g3508f1dec95_0_1085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4" name="Google Shape;4544;g3508f1dec95_0_10857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4545" name="Google Shape;4545;g3508f1dec95_0_1085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g3508f1dec95_0_1085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7" name="Google Shape;4547;g3508f1dec95_0_10857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4548" name="Google Shape;4548;g3508f1dec95_0_1085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g3508f1dec95_0_1085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0" name="Google Shape;4550;g3508f1dec95_0_10857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4551" name="Google Shape;4551;g3508f1dec95_0_1085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g3508f1dec95_0_1085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3" name="Google Shape;4553;g3508f1dec95_0_10857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4554" name="Google Shape;4554;g3508f1dec95_0_1085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g3508f1dec95_0_1085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6" name="Google Shape;4556;g3508f1dec95_0_10857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4557" name="Google Shape;4557;g3508f1dec95_0_1085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8" name="Google Shape;4558;g3508f1dec95_0_10857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g3508f1dec95_0_10857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0" name="Google Shape;4560;g3508f1dec95_0_10857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4561" name="Google Shape;4561;g3508f1dec95_0_108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g3508f1dec95_0_108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g3508f1dec95_0_108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g3508f1dec95_0_108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g3508f1dec95_0_108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g3508f1dec95_0_108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g3508f1dec95_0_108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8" name="Google Shape;4568;g3508f1dec95_0_10857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9" name="Google Shape;4569;g3508f1dec95_0_10857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570" name="Google Shape;4570;g3508f1dec95_0_1085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g3508f1dec95_0_1085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g3508f1dec95_0_1085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3" name="Google Shape;4573;g3508f1dec95_0_10857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4574" name="Google Shape;4574;g3508f1dec95_0_1085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g3508f1dec95_0_1085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g3508f1dec95_0_1085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77" name="Google Shape;4577;g3508f1dec95_0_10857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8" name="Google Shape;4578;g3508f1dec95_0_10857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579" name="Google Shape;4579;g3508f1dec95_0_10857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4580" name="Google Shape;4580;g3508f1dec95_0_10857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4581" name="Google Shape;4581;g3508f1dec95_0_10857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g3508f1dec95_0_10857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3" name="Google Shape;4583;g3508f1dec95_0_10857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4584" name="Google Shape;4584;g3508f1dec95_0_1085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585" name="Google Shape;4585;g3508f1dec95_0_1085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86" name="Google Shape;4586;g3508f1dec95_0_1085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87" name="Google Shape;4587;g3508f1dec95_0_1085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8" name="Google Shape;4588;g3508f1dec95_0_1085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9" name="Google Shape;4589;g3508f1dec95_0_1085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0" name="Google Shape;4590;g3508f1dec95_0_1085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1" name="Google Shape;4591;g3508f1dec95_0_1085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92" name="Google Shape;4592;g3508f1dec95_0_1085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3" name="Google Shape;4593;g3508f1dec95_0_10857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4594" name="Google Shape;4594;g3508f1dec95_0_10857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g3508f1dec95_0_10857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g3508f1dec95_0_10857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g3508f1dec95_0_10857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8" name="Google Shape;4598;g3508f1dec95_0_10857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4599" name="Google Shape;4599;g3508f1dec95_0_1085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00" name="Google Shape;4600;g3508f1dec95_0_1085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01" name="Google Shape;4601;g3508f1dec95_0_1085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02" name="Google Shape;4602;g3508f1dec95_0_1085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3" name="Google Shape;4603;g3508f1dec95_0_1085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4" name="Google Shape;4604;g3508f1dec95_0_1085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5" name="Google Shape;4605;g3508f1dec95_0_1085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6" name="Google Shape;4606;g3508f1dec95_0_1085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07" name="Google Shape;4607;g3508f1dec95_0_1085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8" name="Google Shape;4608;g3508f1dec95_0_10857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4609" name="Google Shape;4609;g3508f1dec95_0_1085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10" name="Google Shape;4610;g3508f1dec95_0_1085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11" name="Google Shape;4611;g3508f1dec95_0_1085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12" name="Google Shape;4612;g3508f1dec95_0_1085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3" name="Google Shape;4613;g3508f1dec95_0_1085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4" name="Google Shape;4614;g3508f1dec95_0_1085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5" name="Google Shape;4615;g3508f1dec95_0_1085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6" name="Google Shape;4616;g3508f1dec95_0_1085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17" name="Google Shape;4617;g3508f1dec95_0_1085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g3508f1dec95_0_1094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0" name="Google Shape;4620;g3508f1dec95_0_1094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21" name="Google Shape;4621;g3508f1dec95_0_1094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22" name="Google Shape;4622;g3508f1dec95_0_10944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4623" name="Google Shape;4623;g3508f1dec95_0_10944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4624" name="Google Shape;4624;g3508f1dec95_0_1094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g3508f1dec95_0_1094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6" name="Google Shape;4626;g3508f1dec95_0_1094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4627" name="Google Shape;4627;g3508f1dec95_0_1094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g3508f1dec95_0_1094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9" name="Google Shape;4629;g3508f1dec95_0_10944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4630" name="Google Shape;4630;g3508f1dec95_0_109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31" name="Google Shape;4631;g3508f1dec95_0_109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32" name="Google Shape;4632;g3508f1dec95_0_109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33" name="Google Shape;4633;g3508f1dec95_0_10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4" name="Google Shape;4634;g3508f1dec95_0_10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5" name="Google Shape;4635;g3508f1dec95_0_10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6" name="Google Shape;4636;g3508f1dec95_0_10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7" name="Google Shape;4637;g3508f1dec95_0_10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38" name="Google Shape;4638;g3508f1dec95_0_109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9" name="Google Shape;4639;g3508f1dec95_0_10944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4640" name="Google Shape;4640;g3508f1dec95_0_109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41" name="Google Shape;4641;g3508f1dec95_0_109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42" name="Google Shape;4642;g3508f1dec95_0_109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43" name="Google Shape;4643;g3508f1dec95_0_10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4" name="Google Shape;4644;g3508f1dec95_0_10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5" name="Google Shape;4645;g3508f1dec95_0_10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6" name="Google Shape;4646;g3508f1dec95_0_10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7" name="Google Shape;4647;g3508f1dec95_0_10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48" name="Google Shape;4648;g3508f1dec95_0_109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9" name="Google Shape;4649;g3508f1dec95_0_10944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4650" name="Google Shape;4650;g3508f1dec95_0_109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51" name="Google Shape;4651;g3508f1dec95_0_109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52" name="Google Shape;4652;g3508f1dec95_0_109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3" name="Google Shape;4653;g3508f1dec95_0_109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4" name="Google Shape;4654;g3508f1dec95_0_109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5" name="Google Shape;4655;g3508f1dec95_0_109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6" name="Google Shape;4656;g3508f1dec95_0_109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7" name="Google Shape;4657;g3508f1dec95_0_109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58" name="Google Shape;4658;g3508f1dec95_0_109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9" name="Google Shape;4659;g3508f1dec95_0_1094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660" name="Google Shape;4660;g3508f1dec95_0_109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g3508f1dec95_0_109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g3508f1dec95_0_109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63" name="Google Shape;4663;g3508f1dec95_0_109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g3508f1dec95_0_1099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66" name="Google Shape;4666;g3508f1dec95_0_1099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667" name="Google Shape;4667;g3508f1dec95_0_1099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668" name="Google Shape;4668;g3508f1dec95_0_1099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69" name="Google Shape;4669;g3508f1dec95_0_1099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670" name="Google Shape;4670;g3508f1dec95_0_1099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g3508f1dec95_0_1099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2" name="Google Shape;4672;g3508f1dec95_0_1099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73" name="Google Shape;4673;g3508f1dec95_0_1099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674" name="Google Shape;4674;g3508f1dec95_0_1099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5" name="Google Shape;4675;g3508f1dec95_0_10990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676" name="Google Shape;4676;g3508f1dec95_0_109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g3508f1dec95_0_109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8" name="Google Shape;4678;g3508f1dec95_0_10990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679" name="Google Shape;4679;g3508f1dec95_0_109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g3508f1dec95_0_109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1" name="Google Shape;4681;g3508f1dec95_0_10990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4682" name="Google Shape;4682;g3508f1dec95_0_109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g3508f1dec95_0_109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84" name="Google Shape;4684;g3508f1dec95_0_10990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4685" name="Google Shape;4685;g3508f1dec95_0_1099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g3508f1dec95_0_1099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7" name="Google Shape;4687;g3508f1dec95_0_1099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688" name="Google Shape;4688;g3508f1dec95_0_1099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689" name="Google Shape;4689;g3508f1dec95_0_1099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g3508f1dec95_0_1099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g3508f1dec95_0_1099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2" name="Google Shape;4692;g3508f1dec95_0_1099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g3508f1dec95_0_1099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4" name="Google Shape;4694;g3508f1dec95_0_1099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695" name="Google Shape;4695;g3508f1dec95_0_1099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g3508f1dec95_0_1099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g3508f1dec95_0_1099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98" name="Google Shape;4698;g3508f1dec95_0_109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theme" Target="../theme/theme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3"/>
          <p:cNvGrpSpPr/>
          <p:nvPr/>
        </p:nvGrpSpPr>
        <p:grpSpPr>
          <a:xfrm>
            <a:off x="-3254922" y="-2760717"/>
            <a:ext cx="10039667" cy="6731393"/>
            <a:chOff x="-3254922" y="-2760717"/>
            <a:chExt cx="10039667" cy="6731393"/>
          </a:xfrm>
        </p:grpSpPr>
        <p:grpSp>
          <p:nvGrpSpPr>
            <p:cNvPr id="7" name="Google Shape;7;p13"/>
            <p:cNvGrpSpPr/>
            <p:nvPr/>
          </p:nvGrpSpPr>
          <p:grpSpPr>
            <a:xfrm>
              <a:off x="-3254922" y="-2760717"/>
              <a:ext cx="6563845" cy="6731393"/>
              <a:chOff x="-3254922" y="-2760717"/>
              <a:chExt cx="6563845" cy="6731393"/>
            </a:xfrm>
          </p:grpSpPr>
          <p:sp>
            <p:nvSpPr>
              <p:cNvPr id="8" name="Google Shape;8;p13"/>
              <p:cNvSpPr/>
              <p:nvPr/>
            </p:nvSpPr>
            <p:spPr>
              <a:xfrm rot="10221648">
                <a:off x="-1132897" y="-721414"/>
                <a:ext cx="3045217" cy="263695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070004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pic>
            <p:nvPicPr>
              <p:cNvPr id="9" name="Google Shape;9;p13"/>
              <p:cNvPicPr preferRelativeResize="0"/>
              <p:nvPr/>
            </p:nvPicPr>
            <p:blipFill rotWithShape="1">
              <a:blip r:embed="rId3">
                <a:alphaModFix/>
              </a:blip>
              <a:srcRect t="17652" b="17664"/>
              <a:stretch/>
            </p:blipFill>
            <p:spPr>
              <a:xfrm rot="-7778400">
                <a:off x="-2650680" y="-1438561"/>
                <a:ext cx="5355360" cy="4087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Google Shape;10;p13"/>
            <p:cNvSpPr/>
            <p:nvPr/>
          </p:nvSpPr>
          <p:spPr>
            <a:xfrm>
              <a:off x="-441720" y="-339840"/>
              <a:ext cx="1420527" cy="2832839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1" name="Google Shape;11;p13"/>
            <p:cNvSpPr/>
            <p:nvPr/>
          </p:nvSpPr>
          <p:spPr>
            <a:xfrm rot="2700000">
              <a:off x="765722" y="-2373501"/>
              <a:ext cx="3152828" cy="511885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-353880" y="-534240"/>
              <a:ext cx="7138625" cy="819022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 rot="5400000">
              <a:off x="958691" y="-1418766"/>
              <a:ext cx="577063" cy="304523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 rot="5400000">
              <a:off x="502227" y="-954346"/>
              <a:ext cx="686867" cy="2730919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5" name="Google Shape;15;p13"/>
            <p:cNvGrpSpPr/>
            <p:nvPr/>
          </p:nvGrpSpPr>
          <p:grpSpPr>
            <a:xfrm>
              <a:off x="4293719" y="218160"/>
              <a:ext cx="133561" cy="133574"/>
              <a:chOff x="4293719" y="218160"/>
              <a:chExt cx="133561" cy="133574"/>
            </a:xfrm>
          </p:grpSpPr>
          <p:sp>
            <p:nvSpPr>
              <p:cNvPr id="16" name="Google Shape;16;p13"/>
              <p:cNvSpPr/>
              <p:nvPr/>
            </p:nvSpPr>
            <p:spPr>
              <a:xfrm flipH="1">
                <a:off x="4293719" y="218160"/>
                <a:ext cx="133561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66950" rIns="91425" bIns="66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" name="Google Shape;17;p13"/>
              <p:cNvSpPr/>
              <p:nvPr/>
            </p:nvSpPr>
            <p:spPr>
              <a:xfrm flipH="1">
                <a:off x="4321427" y="248760"/>
                <a:ext cx="79933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36350" rIns="91425" bIns="36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8" name="Google Shape;18;p13"/>
            <p:cNvGrpSpPr/>
            <p:nvPr/>
          </p:nvGrpSpPr>
          <p:grpSpPr>
            <a:xfrm>
              <a:off x="1220399" y="521640"/>
              <a:ext cx="133561" cy="133574"/>
              <a:chOff x="1220399" y="521640"/>
              <a:chExt cx="133561" cy="133574"/>
            </a:xfrm>
          </p:grpSpPr>
          <p:sp>
            <p:nvSpPr>
              <p:cNvPr id="19" name="Google Shape;19;p13"/>
              <p:cNvSpPr/>
              <p:nvPr/>
            </p:nvSpPr>
            <p:spPr>
              <a:xfrm flipH="1">
                <a:off x="1220399" y="521640"/>
                <a:ext cx="133561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66950" rIns="91425" bIns="66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0" name="Google Shape;20;p13"/>
              <p:cNvSpPr/>
              <p:nvPr/>
            </p:nvSpPr>
            <p:spPr>
              <a:xfrm flipH="1">
                <a:off x="1248107" y="551880"/>
                <a:ext cx="79933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36350" rIns="91425" bIns="36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1" name="Google Shape;21;p13"/>
            <p:cNvGrpSpPr/>
            <p:nvPr/>
          </p:nvGrpSpPr>
          <p:grpSpPr>
            <a:xfrm>
              <a:off x="933839" y="784440"/>
              <a:ext cx="133561" cy="133574"/>
              <a:chOff x="933839" y="784440"/>
              <a:chExt cx="133561" cy="133574"/>
            </a:xfrm>
          </p:grpSpPr>
          <p:sp>
            <p:nvSpPr>
              <p:cNvPr id="22" name="Google Shape;22;p13"/>
              <p:cNvSpPr/>
              <p:nvPr/>
            </p:nvSpPr>
            <p:spPr>
              <a:xfrm flipH="1">
                <a:off x="933839" y="784440"/>
                <a:ext cx="133561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66950" rIns="91425" bIns="66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Google Shape;23;p13"/>
              <p:cNvSpPr/>
              <p:nvPr/>
            </p:nvSpPr>
            <p:spPr>
              <a:xfrm flipH="1">
                <a:off x="961187" y="815040"/>
                <a:ext cx="79933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36350" rIns="91425" bIns="36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Google Shape;24;p13"/>
            <p:cNvGrpSpPr/>
            <p:nvPr/>
          </p:nvGrpSpPr>
          <p:grpSpPr>
            <a:xfrm>
              <a:off x="124559" y="784440"/>
              <a:ext cx="133561" cy="133574"/>
              <a:chOff x="124559" y="784440"/>
              <a:chExt cx="133561" cy="133574"/>
            </a:xfrm>
          </p:grpSpPr>
          <p:sp>
            <p:nvSpPr>
              <p:cNvPr id="25" name="Google Shape;25;p13"/>
              <p:cNvSpPr/>
              <p:nvPr/>
            </p:nvSpPr>
            <p:spPr>
              <a:xfrm flipH="1">
                <a:off x="124559" y="784440"/>
                <a:ext cx="133561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66950" rIns="91425" bIns="66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Google Shape;26;p13"/>
              <p:cNvSpPr/>
              <p:nvPr/>
            </p:nvSpPr>
            <p:spPr>
              <a:xfrm flipH="1">
                <a:off x="152267" y="815040"/>
                <a:ext cx="79933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36350" rIns="91425" bIns="36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Google Shape;27;p13"/>
            <p:cNvGrpSpPr/>
            <p:nvPr/>
          </p:nvGrpSpPr>
          <p:grpSpPr>
            <a:xfrm>
              <a:off x="124559" y="467640"/>
              <a:ext cx="133561" cy="133574"/>
              <a:chOff x="124559" y="467640"/>
              <a:chExt cx="133561" cy="133574"/>
            </a:xfrm>
          </p:grpSpPr>
          <p:sp>
            <p:nvSpPr>
              <p:cNvPr id="28" name="Google Shape;28;p13"/>
              <p:cNvSpPr/>
              <p:nvPr/>
            </p:nvSpPr>
            <p:spPr>
              <a:xfrm flipH="1">
                <a:off x="124559" y="467640"/>
                <a:ext cx="133561" cy="133574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66950" rIns="91425" bIns="66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Google Shape;29;p13"/>
              <p:cNvSpPr/>
              <p:nvPr/>
            </p:nvSpPr>
            <p:spPr>
              <a:xfrm flipH="1">
                <a:off x="152267" y="498240"/>
                <a:ext cx="79933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36350" rIns="91425" bIns="363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grpSp>
        <p:nvGrpSpPr>
          <p:cNvPr id="30" name="Google Shape;30;p13"/>
          <p:cNvGrpSpPr/>
          <p:nvPr/>
        </p:nvGrpSpPr>
        <p:grpSpPr>
          <a:xfrm>
            <a:off x="6385680" y="3039840"/>
            <a:ext cx="3920040" cy="3213360"/>
            <a:chOff x="6385680" y="3039840"/>
            <a:chExt cx="3920040" cy="3213360"/>
          </a:xfrm>
        </p:grpSpPr>
        <p:pic>
          <p:nvPicPr>
            <p:cNvPr id="31" name="Google Shape;31;p13"/>
            <p:cNvPicPr preferRelativeResize="0"/>
            <p:nvPr/>
          </p:nvPicPr>
          <p:blipFill rotWithShape="1">
            <a:blip r:embed="rId4">
              <a:alphaModFix/>
            </a:blip>
            <a:srcRect l="16960" t="24713" r="7121" b="26172"/>
            <a:stretch/>
          </p:blipFill>
          <p:spPr>
            <a:xfrm>
              <a:off x="6385680" y="3261240"/>
              <a:ext cx="3920040" cy="2991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13"/>
            <p:cNvSpPr/>
            <p:nvPr/>
          </p:nvSpPr>
          <p:spPr>
            <a:xfrm rot="10800000">
              <a:off x="7612203" y="3138070"/>
              <a:ext cx="981357" cy="230765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 rot="10800000">
              <a:off x="7771323" y="3138790"/>
              <a:ext cx="981357" cy="230765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34" name="Google Shape;34;p13"/>
            <p:cNvGrpSpPr/>
            <p:nvPr/>
          </p:nvGrpSpPr>
          <p:grpSpPr>
            <a:xfrm>
              <a:off x="7356600" y="3916440"/>
              <a:ext cx="581756" cy="582116"/>
              <a:chOff x="7356600" y="3916440"/>
              <a:chExt cx="581756" cy="582116"/>
            </a:xfrm>
          </p:grpSpPr>
          <p:sp>
            <p:nvSpPr>
              <p:cNvPr id="35" name="Google Shape;35;p13"/>
              <p:cNvSpPr/>
              <p:nvPr/>
            </p:nvSpPr>
            <p:spPr>
              <a:xfrm>
                <a:off x="7356600" y="4375440"/>
                <a:ext cx="123117" cy="12311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550" rIns="91425" bIns="61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6" name="Google Shape;36;p13"/>
              <p:cNvSpPr/>
              <p:nvPr/>
            </p:nvSpPr>
            <p:spPr>
              <a:xfrm>
                <a:off x="7432920" y="4298760"/>
                <a:ext cx="123116" cy="123478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900" rIns="91425" bIns="6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7" name="Google Shape;37;p13"/>
              <p:cNvSpPr/>
              <p:nvPr/>
            </p:nvSpPr>
            <p:spPr>
              <a:xfrm>
                <a:off x="7509240" y="4222440"/>
                <a:ext cx="123478" cy="123117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550" rIns="91425" bIns="61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Google Shape;38;p13"/>
              <p:cNvSpPr/>
              <p:nvPr/>
            </p:nvSpPr>
            <p:spPr>
              <a:xfrm>
                <a:off x="7585560" y="4146120"/>
                <a:ext cx="123478" cy="123116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550" rIns="91425" bIns="61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9" name="Google Shape;39;p13"/>
              <p:cNvSpPr/>
              <p:nvPr/>
            </p:nvSpPr>
            <p:spPr>
              <a:xfrm>
                <a:off x="7662600" y="4069800"/>
                <a:ext cx="123116" cy="123116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550" rIns="91425" bIns="61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0" name="Google Shape;40;p13"/>
              <p:cNvSpPr/>
              <p:nvPr/>
            </p:nvSpPr>
            <p:spPr>
              <a:xfrm>
                <a:off x="7738560" y="3993120"/>
                <a:ext cx="123117" cy="123117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550" rIns="91425" bIns="61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Google Shape;41;p13"/>
              <p:cNvSpPr/>
              <p:nvPr/>
            </p:nvSpPr>
            <p:spPr>
              <a:xfrm>
                <a:off x="7815240" y="3916440"/>
                <a:ext cx="123116" cy="123478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61900" rIns="91425" bIns="6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42" name="Google Shape;42;p13"/>
            <p:cNvSpPr/>
            <p:nvPr/>
          </p:nvSpPr>
          <p:spPr>
            <a:xfrm>
              <a:off x="8506800" y="3039840"/>
              <a:ext cx="480622" cy="475560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43" name="Google Shape;43;p13"/>
            <p:cNvGrpSpPr/>
            <p:nvPr/>
          </p:nvGrpSpPr>
          <p:grpSpPr>
            <a:xfrm>
              <a:off x="8413920" y="3689280"/>
              <a:ext cx="699838" cy="1650573"/>
              <a:chOff x="8413920" y="3689280"/>
              <a:chExt cx="699838" cy="1650573"/>
            </a:xfrm>
          </p:grpSpPr>
          <p:sp>
            <p:nvSpPr>
              <p:cNvPr id="44" name="Google Shape;44;p13"/>
              <p:cNvSpPr/>
              <p:nvPr/>
            </p:nvSpPr>
            <p:spPr>
              <a:xfrm>
                <a:off x="8413920" y="3689280"/>
                <a:ext cx="482762" cy="1013398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5" name="Google Shape;45;p13"/>
              <p:cNvSpPr/>
              <p:nvPr/>
            </p:nvSpPr>
            <p:spPr>
              <a:xfrm>
                <a:off x="8774640" y="4113360"/>
                <a:ext cx="246598" cy="122649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6" name="Google Shape;46;p13"/>
              <p:cNvSpPr/>
              <p:nvPr/>
            </p:nvSpPr>
            <p:spPr>
              <a:xfrm>
                <a:off x="8867160" y="4020480"/>
                <a:ext cx="246598" cy="122649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7" name="Google Shape;47;p13"/>
            <p:cNvGrpSpPr/>
            <p:nvPr/>
          </p:nvGrpSpPr>
          <p:grpSpPr>
            <a:xfrm>
              <a:off x="8021520" y="4498560"/>
              <a:ext cx="904339" cy="725756"/>
              <a:chOff x="8021520" y="4498560"/>
              <a:chExt cx="904339" cy="725756"/>
            </a:xfrm>
          </p:grpSpPr>
          <p:sp>
            <p:nvSpPr>
              <p:cNvPr id="48" name="Google Shape;48;p13"/>
              <p:cNvSpPr/>
              <p:nvPr/>
            </p:nvSpPr>
            <p:spPr>
              <a:xfrm>
                <a:off x="8253000" y="4641840"/>
                <a:ext cx="672859" cy="582476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8240400" y="4498560"/>
                <a:ext cx="48054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8021520" y="4641840"/>
                <a:ext cx="48054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96920" y="816480"/>
            <a:ext cx="6974400" cy="23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-309471" y="3617606"/>
            <a:ext cx="1447796" cy="2238514"/>
            <a:chOff x="-309471" y="3617606"/>
            <a:chExt cx="1447796" cy="2238514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276118" y="3870660"/>
              <a:ext cx="981358" cy="1985460"/>
              <a:chOff x="-276118" y="3870660"/>
              <a:chExt cx="981358" cy="1985460"/>
            </a:xfrm>
          </p:grpSpPr>
          <p:sp>
            <p:nvSpPr>
              <p:cNvPr id="54" name="Google Shape;54;p13"/>
              <p:cNvSpPr/>
              <p:nvPr/>
            </p:nvSpPr>
            <p:spPr>
              <a:xfrm rot="10800000">
                <a:off x="-276118" y="3870660"/>
                <a:ext cx="844198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 rot="10800000">
                <a:off x="-138958" y="3871020"/>
                <a:ext cx="844198" cy="1985100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6" name="Google Shape;56;p13"/>
            <p:cNvGrpSpPr/>
            <p:nvPr/>
          </p:nvGrpSpPr>
          <p:grpSpPr>
            <a:xfrm>
              <a:off x="363078" y="4906630"/>
              <a:ext cx="699287" cy="478038"/>
              <a:chOff x="363078" y="4906630"/>
              <a:chExt cx="699287" cy="478038"/>
            </a:xfrm>
          </p:grpSpPr>
          <p:grpSp>
            <p:nvGrpSpPr>
              <p:cNvPr id="57" name="Google Shape;57;p13"/>
              <p:cNvGrpSpPr/>
              <p:nvPr/>
            </p:nvGrpSpPr>
            <p:grpSpPr>
              <a:xfrm>
                <a:off x="363078" y="4906630"/>
                <a:ext cx="478038" cy="478038"/>
                <a:chOff x="363078" y="4906630"/>
                <a:chExt cx="478038" cy="478038"/>
              </a:xfrm>
            </p:grpSpPr>
            <p:sp>
              <p:nvSpPr>
                <p:cNvPr id="58" name="Google Shape;58;p13"/>
                <p:cNvSpPr/>
                <p:nvPr/>
              </p:nvSpPr>
              <p:spPr>
                <a:xfrm rot="2700000">
                  <a:off x="429487" y="4980234"/>
                  <a:ext cx="345219" cy="33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59" name="Google Shape;59;p13"/>
                <p:cNvGrpSpPr/>
                <p:nvPr/>
              </p:nvGrpSpPr>
              <p:grpSpPr>
                <a:xfrm>
                  <a:off x="408373" y="5007343"/>
                  <a:ext cx="387095" cy="223295"/>
                  <a:chOff x="408373" y="5007343"/>
                  <a:chExt cx="387095" cy="223295"/>
                </a:xfrm>
              </p:grpSpPr>
              <p:sp>
                <p:nvSpPr>
                  <p:cNvPr id="60" name="Google Shape;60;p13"/>
                  <p:cNvSpPr/>
                  <p:nvPr/>
                </p:nvSpPr>
                <p:spPr>
                  <a:xfrm rot="2700000">
                    <a:off x="441021" y="503999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1" name="Google Shape;61;p13"/>
                  <p:cNvSpPr/>
                  <p:nvPr/>
                </p:nvSpPr>
                <p:spPr>
                  <a:xfrm rot="2700000">
                    <a:off x="482061" y="5040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2" name="Google Shape;62;p13"/>
                  <p:cNvSpPr/>
                  <p:nvPr/>
                </p:nvSpPr>
                <p:spPr>
                  <a:xfrm rot="2700000">
                    <a:off x="523101" y="503999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3" name="Google Shape;63;p13"/>
                  <p:cNvSpPr/>
                  <p:nvPr/>
                </p:nvSpPr>
                <p:spPr>
                  <a:xfrm rot="2700000">
                    <a:off x="564141" y="503999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4" name="Google Shape;64;p13"/>
                  <p:cNvSpPr/>
                  <p:nvPr/>
                </p:nvSpPr>
                <p:spPr>
                  <a:xfrm rot="2700000">
                    <a:off x="605181" y="5040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65" name="Google Shape;65;p13"/>
              <p:cNvSpPr/>
              <p:nvPr/>
            </p:nvSpPr>
            <p:spPr>
              <a:xfrm rot="-2700000">
                <a:off x="694444" y="4986029"/>
                <a:ext cx="324287" cy="257741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6" name="Google Shape;66;p13"/>
            <p:cNvGrpSpPr/>
            <p:nvPr/>
          </p:nvGrpSpPr>
          <p:grpSpPr>
            <a:xfrm>
              <a:off x="-309471" y="3617606"/>
              <a:ext cx="1046616" cy="1350816"/>
              <a:chOff x="-309471" y="3617606"/>
              <a:chExt cx="1046616" cy="1350816"/>
            </a:xfrm>
          </p:grpSpPr>
          <p:sp>
            <p:nvSpPr>
              <p:cNvPr id="67" name="Google Shape;67;p13"/>
              <p:cNvSpPr/>
              <p:nvPr/>
            </p:nvSpPr>
            <p:spPr>
              <a:xfrm rot="-8100000">
                <a:off x="37086" y="4271427"/>
                <a:ext cx="581743" cy="575616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 rot="-8100000">
                <a:off x="-38874" y="4087107"/>
                <a:ext cx="581743" cy="575616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 rot="-8100000">
                <a:off x="-115194" y="3923307"/>
                <a:ext cx="581743" cy="575616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 rot="-8100000">
                <a:off x="-191154" y="3738987"/>
                <a:ext cx="581743" cy="575616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71" name="Google Shape;71;p13"/>
            <p:cNvGrpSpPr/>
            <p:nvPr/>
          </p:nvGrpSpPr>
          <p:grpSpPr>
            <a:xfrm>
              <a:off x="439038" y="4567150"/>
              <a:ext cx="699287" cy="478038"/>
              <a:chOff x="439038" y="4567150"/>
              <a:chExt cx="699287" cy="478038"/>
            </a:xfrm>
          </p:grpSpPr>
          <p:grpSp>
            <p:nvGrpSpPr>
              <p:cNvPr id="72" name="Google Shape;72;p13"/>
              <p:cNvGrpSpPr/>
              <p:nvPr/>
            </p:nvGrpSpPr>
            <p:grpSpPr>
              <a:xfrm>
                <a:off x="439038" y="4567150"/>
                <a:ext cx="478038" cy="478038"/>
                <a:chOff x="439038" y="4567150"/>
                <a:chExt cx="478038" cy="478038"/>
              </a:xfrm>
            </p:grpSpPr>
            <p:sp>
              <p:nvSpPr>
                <p:cNvPr id="73" name="Google Shape;73;p13"/>
                <p:cNvSpPr/>
                <p:nvPr/>
              </p:nvSpPr>
              <p:spPr>
                <a:xfrm rot="2700000">
                  <a:off x="505447" y="4640754"/>
                  <a:ext cx="345219" cy="33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74" name="Google Shape;74;p13"/>
                <p:cNvGrpSpPr/>
                <p:nvPr/>
              </p:nvGrpSpPr>
              <p:grpSpPr>
                <a:xfrm>
                  <a:off x="483973" y="4667863"/>
                  <a:ext cx="387095" cy="223295"/>
                  <a:chOff x="483973" y="4667863"/>
                  <a:chExt cx="387095" cy="223295"/>
                </a:xfrm>
              </p:grpSpPr>
              <p:sp>
                <p:nvSpPr>
                  <p:cNvPr id="75" name="Google Shape;75;p13"/>
                  <p:cNvSpPr/>
                  <p:nvPr/>
                </p:nvSpPr>
                <p:spPr>
                  <a:xfrm rot="2700000">
                    <a:off x="516621" y="470051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6" name="Google Shape;76;p13"/>
                  <p:cNvSpPr/>
                  <p:nvPr/>
                </p:nvSpPr>
                <p:spPr>
                  <a:xfrm rot="2700000">
                    <a:off x="557661" y="470087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7" name="Google Shape;77;p13"/>
                  <p:cNvSpPr/>
                  <p:nvPr/>
                </p:nvSpPr>
                <p:spPr>
                  <a:xfrm rot="2700000">
                    <a:off x="599061" y="470051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8" name="Google Shape;78;p13"/>
                  <p:cNvSpPr/>
                  <p:nvPr/>
                </p:nvSpPr>
                <p:spPr>
                  <a:xfrm rot="2700000">
                    <a:off x="639741" y="470051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9" name="Google Shape;79;p13"/>
                  <p:cNvSpPr/>
                  <p:nvPr/>
                </p:nvSpPr>
                <p:spPr>
                  <a:xfrm rot="2700000">
                    <a:off x="680781" y="470087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80" name="Google Shape;80;p13"/>
              <p:cNvSpPr/>
              <p:nvPr/>
            </p:nvSpPr>
            <p:spPr>
              <a:xfrm rot="-2700000">
                <a:off x="770404" y="4646549"/>
                <a:ext cx="324287" cy="257741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-64962" y="4623670"/>
              <a:ext cx="698927" cy="478038"/>
              <a:chOff x="-64962" y="4623670"/>
              <a:chExt cx="698927" cy="478038"/>
            </a:xfrm>
          </p:grpSpPr>
          <p:grpSp>
            <p:nvGrpSpPr>
              <p:cNvPr id="82" name="Google Shape;82;p13"/>
              <p:cNvGrpSpPr/>
              <p:nvPr/>
            </p:nvGrpSpPr>
            <p:grpSpPr>
              <a:xfrm>
                <a:off x="-64962" y="4623670"/>
                <a:ext cx="478038" cy="478038"/>
                <a:chOff x="-64962" y="4623670"/>
                <a:chExt cx="478038" cy="478038"/>
              </a:xfrm>
            </p:grpSpPr>
            <p:sp>
              <p:nvSpPr>
                <p:cNvPr id="83" name="Google Shape;83;p13"/>
                <p:cNvSpPr/>
                <p:nvPr/>
              </p:nvSpPr>
              <p:spPr>
                <a:xfrm rot="2700000">
                  <a:off x="1447" y="4697274"/>
                  <a:ext cx="345219" cy="33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84" name="Google Shape;84;p13"/>
                <p:cNvGrpSpPr/>
                <p:nvPr/>
              </p:nvGrpSpPr>
              <p:grpSpPr>
                <a:xfrm>
                  <a:off x="-20387" y="4724383"/>
                  <a:ext cx="387095" cy="223295"/>
                  <a:chOff x="-20387" y="4724383"/>
                  <a:chExt cx="387095" cy="223295"/>
                </a:xfrm>
              </p:grpSpPr>
              <p:sp>
                <p:nvSpPr>
                  <p:cNvPr id="85" name="Google Shape;85;p13"/>
                  <p:cNvSpPr/>
                  <p:nvPr/>
                </p:nvSpPr>
                <p:spPr>
                  <a:xfrm rot="2700000">
                    <a:off x="12261" y="475703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6" name="Google Shape;86;p13"/>
                  <p:cNvSpPr/>
                  <p:nvPr/>
                </p:nvSpPr>
                <p:spPr>
                  <a:xfrm rot="2700000">
                    <a:off x="53301" y="475739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7" name="Google Shape;87;p13"/>
                  <p:cNvSpPr/>
                  <p:nvPr/>
                </p:nvSpPr>
                <p:spPr>
                  <a:xfrm rot="2700000">
                    <a:off x="94341" y="475703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8" name="Google Shape;88;p13"/>
                  <p:cNvSpPr/>
                  <p:nvPr/>
                </p:nvSpPr>
                <p:spPr>
                  <a:xfrm rot="2700000">
                    <a:off x="135381" y="475703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9" name="Google Shape;89;p13"/>
                  <p:cNvSpPr/>
                  <p:nvPr/>
                </p:nvSpPr>
                <p:spPr>
                  <a:xfrm rot="2700000">
                    <a:off x="176421" y="475739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90" name="Google Shape;90;p13"/>
              <p:cNvSpPr/>
              <p:nvPr/>
            </p:nvSpPr>
            <p:spPr>
              <a:xfrm rot="-2700000">
                <a:off x="266044" y="4703069"/>
                <a:ext cx="324287" cy="257741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-96276" y="4888260"/>
            <a:ext cx="1590096" cy="87840"/>
            <a:chOff x="-96276" y="4888260"/>
            <a:chExt cx="1590096" cy="87840"/>
          </a:xfrm>
        </p:grpSpPr>
        <p:sp>
          <p:nvSpPr>
            <p:cNvPr id="98" name="Google Shape;98;p15"/>
            <p:cNvSpPr/>
            <p:nvPr/>
          </p:nvSpPr>
          <p:spPr>
            <a:xfrm rot="5400000">
              <a:off x="692652" y="4099332"/>
              <a:ext cx="12240" cy="1590096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 rot="5400000">
              <a:off x="692652" y="4174932"/>
              <a:ext cx="12240" cy="1590096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100" name="Google Shape;100;p15"/>
          <p:cNvGrpSpPr/>
          <p:nvPr/>
        </p:nvGrpSpPr>
        <p:grpSpPr>
          <a:xfrm>
            <a:off x="6883560" y="1385640"/>
            <a:ext cx="4028091" cy="5283413"/>
            <a:chOff x="6883560" y="1385640"/>
            <a:chExt cx="4028091" cy="5283413"/>
          </a:xfrm>
        </p:grpSpPr>
        <p:sp>
          <p:nvSpPr>
            <p:cNvPr id="101" name="Google Shape;101;p15"/>
            <p:cNvSpPr/>
            <p:nvPr/>
          </p:nvSpPr>
          <p:spPr>
            <a:xfrm>
              <a:off x="6883560" y="1407600"/>
              <a:ext cx="4006019" cy="4748712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842240" y="1385640"/>
              <a:ext cx="2925012" cy="3057482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734240" y="2571840"/>
              <a:ext cx="1420527" cy="2832839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7758720" y="1550160"/>
              <a:ext cx="3152931" cy="5118893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4597920" y="-1699200"/>
            <a:ext cx="5579640" cy="3202920"/>
            <a:chOff x="4597920" y="-1699200"/>
            <a:chExt cx="5579640" cy="3202920"/>
          </a:xfrm>
        </p:grpSpPr>
        <p:grpSp>
          <p:nvGrpSpPr>
            <p:cNvPr id="106" name="Google Shape;106;p15"/>
            <p:cNvGrpSpPr/>
            <p:nvPr/>
          </p:nvGrpSpPr>
          <p:grpSpPr>
            <a:xfrm>
              <a:off x="4696200" y="-306720"/>
              <a:ext cx="916209" cy="699864"/>
              <a:chOff x="4696200" y="-306720"/>
              <a:chExt cx="916209" cy="699864"/>
            </a:xfrm>
          </p:grpSpPr>
          <p:sp>
            <p:nvSpPr>
              <p:cNvPr id="107" name="Google Shape;107;p15"/>
              <p:cNvSpPr/>
              <p:nvPr/>
            </p:nvSpPr>
            <p:spPr>
              <a:xfrm>
                <a:off x="4899600" y="-25560"/>
                <a:ext cx="483489" cy="418704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696200" y="-267120"/>
                <a:ext cx="483489" cy="418704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5128920" y="-306720"/>
                <a:ext cx="483489" cy="418704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pic>
          <p:nvPicPr>
            <p:cNvPr id="110" name="Google Shape;110;p15"/>
            <p:cNvPicPr preferRelativeResize="0"/>
            <p:nvPr/>
          </p:nvPicPr>
          <p:blipFill rotWithShape="1">
            <a:blip r:embed="rId3">
              <a:alphaModFix/>
            </a:blip>
            <a:srcRect l="16960" t="24713" r="7121" b="26172"/>
            <a:stretch/>
          </p:blipFill>
          <p:spPr>
            <a:xfrm>
              <a:off x="5980680" y="-1699200"/>
              <a:ext cx="4196880" cy="3202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/>
            <p:nvPr/>
          </p:nvSpPr>
          <p:spPr>
            <a:xfrm rot="-5400000">
              <a:off x="5359347" y="-1211064"/>
              <a:ext cx="981357" cy="230765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5358627" y="-1051584"/>
              <a:ext cx="981357" cy="230765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13" name="Google Shape;113;p15"/>
            <p:cNvGrpSpPr/>
            <p:nvPr/>
          </p:nvGrpSpPr>
          <p:grpSpPr>
            <a:xfrm>
              <a:off x="8399520" y="58320"/>
              <a:ext cx="1493314" cy="87840"/>
              <a:chOff x="8399520" y="58320"/>
              <a:chExt cx="1493314" cy="87840"/>
            </a:xfrm>
          </p:grpSpPr>
          <p:sp>
            <p:nvSpPr>
              <p:cNvPr id="114" name="Google Shape;114;p15"/>
              <p:cNvSpPr/>
              <p:nvPr/>
            </p:nvSpPr>
            <p:spPr>
              <a:xfrm rot="-5400000">
                <a:off x="9140057" y="-606617"/>
                <a:ext cx="12240" cy="1493314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 rot="-5400000">
                <a:off x="9140057" y="-682217"/>
                <a:ext cx="12240" cy="149331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4695480" y="-185040"/>
              <a:ext cx="254510" cy="254879"/>
              <a:chOff x="4695480" y="-185040"/>
              <a:chExt cx="254510" cy="254879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4695480" y="-185040"/>
                <a:ext cx="89630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4722840" y="-157680"/>
                <a:ext cx="89639" cy="8963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4750560" y="-129960"/>
                <a:ext cx="89639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4777920" y="-102600"/>
                <a:ext cx="89630" cy="8962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4805280" y="-74880"/>
                <a:ext cx="89639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4833000" y="-47160"/>
                <a:ext cx="89645" cy="89629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4860360" y="-19800"/>
                <a:ext cx="89630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24" name="Google Shape;124;p15"/>
            <p:cNvGrpSpPr/>
            <p:nvPr/>
          </p:nvGrpSpPr>
          <p:grpSpPr>
            <a:xfrm>
              <a:off x="4597920" y="-25560"/>
              <a:ext cx="254870" cy="254519"/>
              <a:chOff x="4597920" y="-25560"/>
              <a:chExt cx="254870" cy="254519"/>
            </a:xfrm>
          </p:grpSpPr>
          <p:sp>
            <p:nvSpPr>
              <p:cNvPr id="125" name="Google Shape;125;p15"/>
              <p:cNvSpPr/>
              <p:nvPr/>
            </p:nvSpPr>
            <p:spPr>
              <a:xfrm>
                <a:off x="4597920" y="-25560"/>
                <a:ext cx="89630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4625280" y="1800"/>
                <a:ext cx="89639" cy="8963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4653000" y="29160"/>
                <a:ext cx="89639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4680360" y="56880"/>
                <a:ext cx="89630" cy="8962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4708080" y="84600"/>
                <a:ext cx="89639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4735800" y="111960"/>
                <a:ext cx="89645" cy="89629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4763160" y="139320"/>
                <a:ext cx="89630" cy="8963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000" rIns="91425" bIns="45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20000" y="2079360"/>
            <a:ext cx="5597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2"/>
          </p:nvPr>
        </p:nvSpPr>
        <p:spPr>
          <a:xfrm>
            <a:off x="720000" y="1025640"/>
            <a:ext cx="17022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137" name="Google Shape;137;p17"/>
          <p:cNvGrpSpPr/>
          <p:nvPr/>
        </p:nvGrpSpPr>
        <p:grpSpPr>
          <a:xfrm>
            <a:off x="-538759" y="-1717118"/>
            <a:ext cx="4166991" cy="4161409"/>
            <a:chOff x="-538759" y="-1717118"/>
            <a:chExt cx="4166991" cy="4161409"/>
          </a:xfrm>
        </p:grpSpPr>
        <p:grpSp>
          <p:nvGrpSpPr>
            <p:cNvPr id="138" name="Google Shape;138;p17"/>
            <p:cNvGrpSpPr/>
            <p:nvPr/>
          </p:nvGrpSpPr>
          <p:grpSpPr>
            <a:xfrm>
              <a:off x="-538759" y="-385373"/>
              <a:ext cx="1740634" cy="1288114"/>
              <a:chOff x="-538759" y="-385373"/>
              <a:chExt cx="1740634" cy="1288114"/>
            </a:xfrm>
          </p:grpSpPr>
          <p:sp>
            <p:nvSpPr>
              <p:cNvPr id="139" name="Google Shape;139;p17"/>
              <p:cNvSpPr/>
              <p:nvPr/>
            </p:nvSpPr>
            <p:spPr>
              <a:xfrm rot="2700000">
                <a:off x="-360018" y="-186835"/>
                <a:ext cx="930630" cy="891038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 rot="2700000">
                <a:off x="92502" y="-186835"/>
                <a:ext cx="930630" cy="891038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41" name="Google Shape;141;p17"/>
            <p:cNvGrpSpPr/>
            <p:nvPr/>
          </p:nvGrpSpPr>
          <p:grpSpPr>
            <a:xfrm>
              <a:off x="201240" y="-185040"/>
              <a:ext cx="207720" cy="1824492"/>
              <a:chOff x="201240" y="-185040"/>
              <a:chExt cx="207720" cy="1824492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201240" y="-185040"/>
                <a:ext cx="12240" cy="1824492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396720" y="-185040"/>
                <a:ext cx="12240" cy="182449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44" name="Google Shape;144;p17"/>
            <p:cNvGrpSpPr/>
            <p:nvPr/>
          </p:nvGrpSpPr>
          <p:grpSpPr>
            <a:xfrm>
              <a:off x="396558" y="-169730"/>
              <a:ext cx="699287" cy="478038"/>
              <a:chOff x="396558" y="-169730"/>
              <a:chExt cx="699287" cy="478038"/>
            </a:xfrm>
          </p:grpSpPr>
          <p:grpSp>
            <p:nvGrpSpPr>
              <p:cNvPr id="145" name="Google Shape;145;p17"/>
              <p:cNvGrpSpPr/>
              <p:nvPr/>
            </p:nvGrpSpPr>
            <p:grpSpPr>
              <a:xfrm>
                <a:off x="396558" y="-169730"/>
                <a:ext cx="478038" cy="478038"/>
                <a:chOff x="396558" y="-169730"/>
                <a:chExt cx="478038" cy="478038"/>
              </a:xfrm>
            </p:grpSpPr>
            <p:sp>
              <p:nvSpPr>
                <p:cNvPr id="146" name="Google Shape;146;p17"/>
                <p:cNvSpPr/>
                <p:nvPr/>
              </p:nvSpPr>
              <p:spPr>
                <a:xfrm rot="2700000">
                  <a:off x="462967" y="-96126"/>
                  <a:ext cx="345219" cy="33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47" name="Google Shape;147;p17"/>
                <p:cNvGrpSpPr/>
                <p:nvPr/>
              </p:nvGrpSpPr>
              <p:grpSpPr>
                <a:xfrm>
                  <a:off x="441853" y="-68657"/>
                  <a:ext cx="387095" cy="222935"/>
                  <a:chOff x="441853" y="-68657"/>
                  <a:chExt cx="387095" cy="222935"/>
                </a:xfrm>
              </p:grpSpPr>
              <p:sp>
                <p:nvSpPr>
                  <p:cNvPr id="148" name="Google Shape;148;p17"/>
                  <p:cNvSpPr/>
                  <p:nvPr/>
                </p:nvSpPr>
                <p:spPr>
                  <a:xfrm rot="2700000">
                    <a:off x="474501" y="-36009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49" name="Google Shape;149;p17"/>
                  <p:cNvSpPr/>
                  <p:nvPr/>
                </p:nvSpPr>
                <p:spPr>
                  <a:xfrm rot="2700000">
                    <a:off x="556581" y="-36009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0" name="Google Shape;150;p17"/>
                  <p:cNvSpPr/>
                  <p:nvPr/>
                </p:nvSpPr>
                <p:spPr>
                  <a:xfrm rot="2700000">
                    <a:off x="597621" y="-36009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1" name="Google Shape;151;p17"/>
                  <p:cNvSpPr/>
                  <p:nvPr/>
                </p:nvSpPr>
                <p:spPr>
                  <a:xfrm rot="2700000">
                    <a:off x="515541" y="-36009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2" name="Google Shape;152;p17"/>
                  <p:cNvSpPr/>
                  <p:nvPr/>
                </p:nvSpPr>
                <p:spPr>
                  <a:xfrm rot="2700000">
                    <a:off x="638661" y="-36009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53" name="Google Shape;153;p17"/>
              <p:cNvSpPr/>
              <p:nvPr/>
            </p:nvSpPr>
            <p:spPr>
              <a:xfrm rot="-2700000">
                <a:off x="727924" y="-89971"/>
                <a:ext cx="324287" cy="257741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54" name="Google Shape;154;p17"/>
            <p:cNvGrpSpPr/>
            <p:nvPr/>
          </p:nvGrpSpPr>
          <p:grpSpPr>
            <a:xfrm>
              <a:off x="911089" y="-132894"/>
              <a:ext cx="591672" cy="404807"/>
              <a:chOff x="911089" y="-132894"/>
              <a:chExt cx="591672" cy="404807"/>
            </a:xfrm>
          </p:grpSpPr>
          <p:grpSp>
            <p:nvGrpSpPr>
              <p:cNvPr id="155" name="Google Shape;155;p17"/>
              <p:cNvGrpSpPr/>
              <p:nvPr/>
            </p:nvGrpSpPr>
            <p:grpSpPr>
              <a:xfrm>
                <a:off x="911089" y="-132894"/>
                <a:ext cx="404807" cy="404807"/>
                <a:chOff x="911089" y="-132894"/>
                <a:chExt cx="404807" cy="404807"/>
              </a:xfrm>
            </p:grpSpPr>
            <p:sp>
              <p:nvSpPr>
                <p:cNvPr id="156" name="Google Shape;156;p17"/>
                <p:cNvSpPr/>
                <p:nvPr/>
              </p:nvSpPr>
              <p:spPr>
                <a:xfrm rot="2700000">
                  <a:off x="967303" y="-70543"/>
                  <a:ext cx="292379" cy="280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57" name="Google Shape;157;p17"/>
                <p:cNvGrpSpPr/>
                <p:nvPr/>
              </p:nvGrpSpPr>
              <p:grpSpPr>
                <a:xfrm>
                  <a:off x="948651" y="-47821"/>
                  <a:ext cx="327858" cy="189258"/>
                  <a:chOff x="948651" y="-47821"/>
                  <a:chExt cx="327858" cy="189258"/>
                </a:xfrm>
              </p:grpSpPr>
              <p:sp>
                <p:nvSpPr>
                  <p:cNvPr id="158" name="Google Shape;158;p17"/>
                  <p:cNvSpPr/>
                  <p:nvPr/>
                </p:nvSpPr>
                <p:spPr>
                  <a:xfrm rot="2700000">
                    <a:off x="976315" y="-20158"/>
                    <a:ext cx="133571" cy="133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66950" rIns="91425" bIns="669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9" name="Google Shape;159;p17"/>
                  <p:cNvSpPr/>
                  <p:nvPr/>
                </p:nvSpPr>
                <p:spPr>
                  <a:xfrm rot="2700000">
                    <a:off x="1046155" y="-20158"/>
                    <a:ext cx="133571" cy="133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66950" rIns="91425" bIns="669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0" name="Google Shape;160;p17"/>
                  <p:cNvSpPr/>
                  <p:nvPr/>
                </p:nvSpPr>
                <p:spPr>
                  <a:xfrm rot="2700000">
                    <a:off x="1080715" y="-20158"/>
                    <a:ext cx="133571" cy="133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66950" rIns="91425" bIns="669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1" name="Google Shape;161;p17"/>
                  <p:cNvSpPr/>
                  <p:nvPr/>
                </p:nvSpPr>
                <p:spPr>
                  <a:xfrm rot="2700000">
                    <a:off x="1011235" y="-19798"/>
                    <a:ext cx="133571" cy="133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66950" rIns="91425" bIns="669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2" name="Google Shape;162;p17"/>
                  <p:cNvSpPr/>
                  <p:nvPr/>
                </p:nvSpPr>
                <p:spPr>
                  <a:xfrm rot="2700000">
                    <a:off x="1115275" y="-19798"/>
                    <a:ext cx="133571" cy="133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66950" rIns="91425" bIns="6695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63" name="Google Shape;163;p17"/>
              <p:cNvSpPr/>
              <p:nvPr/>
            </p:nvSpPr>
            <p:spPr>
              <a:xfrm rot="-2700000">
                <a:off x="1191246" y="-65491"/>
                <a:ext cx="274603" cy="218146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64" name="Google Shape;164;p17"/>
            <p:cNvGrpSpPr/>
            <p:nvPr/>
          </p:nvGrpSpPr>
          <p:grpSpPr>
            <a:xfrm>
              <a:off x="-44802" y="487990"/>
              <a:ext cx="699287" cy="478038"/>
              <a:chOff x="-44802" y="487990"/>
              <a:chExt cx="699287" cy="478038"/>
            </a:xfrm>
          </p:grpSpPr>
          <p:grpSp>
            <p:nvGrpSpPr>
              <p:cNvPr id="165" name="Google Shape;165;p17"/>
              <p:cNvGrpSpPr/>
              <p:nvPr/>
            </p:nvGrpSpPr>
            <p:grpSpPr>
              <a:xfrm>
                <a:off x="-44802" y="487990"/>
                <a:ext cx="478038" cy="478038"/>
                <a:chOff x="-44802" y="487990"/>
                <a:chExt cx="478038" cy="478038"/>
              </a:xfrm>
            </p:grpSpPr>
            <p:sp>
              <p:nvSpPr>
                <p:cNvPr id="166" name="Google Shape;166;p17"/>
                <p:cNvSpPr/>
                <p:nvPr/>
              </p:nvSpPr>
              <p:spPr>
                <a:xfrm rot="2700000">
                  <a:off x="21607" y="561594"/>
                  <a:ext cx="345219" cy="330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67" name="Google Shape;167;p17"/>
                <p:cNvGrpSpPr/>
                <p:nvPr/>
              </p:nvGrpSpPr>
              <p:grpSpPr>
                <a:xfrm>
                  <a:off x="-227" y="588703"/>
                  <a:ext cx="387455" cy="222935"/>
                  <a:chOff x="-227" y="588703"/>
                  <a:chExt cx="387455" cy="222935"/>
                </a:xfrm>
              </p:grpSpPr>
              <p:sp>
                <p:nvSpPr>
                  <p:cNvPr id="168" name="Google Shape;168;p17"/>
                  <p:cNvSpPr/>
                  <p:nvPr/>
                </p:nvSpPr>
                <p:spPr>
                  <a:xfrm rot="2700000">
                    <a:off x="32421" y="621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9" name="Google Shape;169;p17"/>
                  <p:cNvSpPr/>
                  <p:nvPr/>
                </p:nvSpPr>
                <p:spPr>
                  <a:xfrm rot="2700000">
                    <a:off x="114861" y="621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0" name="Google Shape;170;p17"/>
                  <p:cNvSpPr/>
                  <p:nvPr/>
                </p:nvSpPr>
                <p:spPr>
                  <a:xfrm rot="2700000">
                    <a:off x="155541" y="621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1" name="Google Shape;171;p17"/>
                  <p:cNvSpPr/>
                  <p:nvPr/>
                </p:nvSpPr>
                <p:spPr>
                  <a:xfrm rot="2700000">
                    <a:off x="73461" y="621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2" name="Google Shape;172;p17"/>
                  <p:cNvSpPr/>
                  <p:nvPr/>
                </p:nvSpPr>
                <p:spPr>
                  <a:xfrm rot="2700000">
                    <a:off x="196941" y="621351"/>
                    <a:ext cx="157639" cy="157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78825" rIns="91425" bIns="788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73" name="Google Shape;173;p17"/>
              <p:cNvSpPr/>
              <p:nvPr/>
            </p:nvSpPr>
            <p:spPr>
              <a:xfrm rot="-2700000">
                <a:off x="286564" y="567389"/>
                <a:ext cx="324287" cy="257741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74" name="Google Shape;174;p17"/>
            <p:cNvGrpSpPr/>
            <p:nvPr/>
          </p:nvGrpSpPr>
          <p:grpSpPr>
            <a:xfrm>
              <a:off x="-293783" y="-1717118"/>
              <a:ext cx="3922014" cy="4161409"/>
              <a:chOff x="-293783" y="-1717118"/>
              <a:chExt cx="3922014" cy="4161409"/>
            </a:xfrm>
          </p:grpSpPr>
          <p:sp>
            <p:nvSpPr>
              <p:cNvPr id="175" name="Google Shape;175;p17"/>
              <p:cNvSpPr/>
              <p:nvPr/>
            </p:nvSpPr>
            <p:spPr>
              <a:xfrm rot="-8100000">
                <a:off x="613869" y="-1485783"/>
                <a:ext cx="1997597" cy="3242971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 rot="-8100000">
                <a:off x="164577" y="-283599"/>
                <a:ext cx="1852830" cy="1936742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 rot="-8100000">
                <a:off x="398258" y="-1021033"/>
                <a:ext cx="2537932" cy="3008634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08f1dec95_0_160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82" name="Google Shape;182;g3508f1dec95_0_160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3" name="Google Shape;183;g3508f1dec95_0_16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508f1dec95_0_45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631" name="Google Shape;1631;g3508f1dec95_0_45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32" name="Google Shape;1632;g3508f1dec95_0_45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3508f1dec95_0_74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080" name="Google Shape;3080;g3508f1dec95_0_742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81" name="Google Shape;3081;g3508f1dec95_0_74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g3508f1dec95_0_1085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529" name="Google Shape;4529;g3508f1dec95_0_1085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30" name="Google Shape;4530;g3508f1dec95_0_108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1"/>
          <p:cNvSpPr txBox="1">
            <a:spLocks noGrp="1"/>
          </p:cNvSpPr>
          <p:nvPr>
            <p:ph type="title"/>
          </p:nvPr>
        </p:nvSpPr>
        <p:spPr>
          <a:xfrm>
            <a:off x="883075" y="819000"/>
            <a:ext cx="6552600" cy="23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Hybrid Quantum-Classical Neural Networks</a:t>
            </a:r>
            <a:endParaRPr sz="3050" b="1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5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for Stock Price Forecasting</a:t>
            </a:r>
            <a:endParaRPr sz="3050" b="1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981" name="Google Shape;5981;p1"/>
          <p:cNvGrpSpPr/>
          <p:nvPr/>
        </p:nvGrpSpPr>
        <p:grpSpPr>
          <a:xfrm>
            <a:off x="1096560" y="3242880"/>
            <a:ext cx="3936600" cy="133560"/>
            <a:chOff x="1096560" y="3242880"/>
            <a:chExt cx="3936600" cy="133560"/>
          </a:xfrm>
        </p:grpSpPr>
        <p:cxnSp>
          <p:nvCxnSpPr>
            <p:cNvPr id="5982" name="Google Shape;5982;p1"/>
            <p:cNvCxnSpPr/>
            <p:nvPr/>
          </p:nvCxnSpPr>
          <p:spPr>
            <a:xfrm>
              <a:off x="1096560" y="3309840"/>
              <a:ext cx="3841200" cy="360"/>
            </a:xfrm>
            <a:prstGeom prst="straightConnector1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983" name="Google Shape;5983;p1"/>
            <p:cNvGrpSpPr/>
            <p:nvPr/>
          </p:nvGrpSpPr>
          <p:grpSpPr>
            <a:xfrm>
              <a:off x="4899600" y="3242880"/>
              <a:ext cx="133560" cy="133560"/>
              <a:chOff x="4899600" y="3242880"/>
              <a:chExt cx="133560" cy="133560"/>
            </a:xfrm>
          </p:grpSpPr>
          <p:sp>
            <p:nvSpPr>
              <p:cNvPr id="5984" name="Google Shape;5984;p1"/>
              <p:cNvSpPr/>
              <p:nvPr/>
            </p:nvSpPr>
            <p:spPr>
              <a:xfrm>
                <a:off x="4929480" y="327312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25900" rIns="91425" bIns="25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85" name="Google Shape;5985;p1"/>
              <p:cNvSpPr/>
              <p:nvPr/>
            </p:nvSpPr>
            <p:spPr>
              <a:xfrm>
                <a:off x="4899600" y="3242880"/>
                <a:ext cx="133560" cy="133560"/>
              </a:xfrm>
              <a:prstGeom prst="ellipse">
                <a:avLst/>
              </a:prstGeom>
              <a:noFill/>
              <a:ln w="9525" cap="flat" cmpd="sng">
                <a:solidFill>
                  <a:srgbClr val="0C0A9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7150" rIns="91425" bIns="4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grpSp>
        <p:nvGrpSpPr>
          <p:cNvPr id="5986" name="Google Shape;5986;p1"/>
          <p:cNvGrpSpPr/>
          <p:nvPr/>
        </p:nvGrpSpPr>
        <p:grpSpPr>
          <a:xfrm>
            <a:off x="8017920" y="-313560"/>
            <a:ext cx="133560" cy="1890360"/>
            <a:chOff x="8017920" y="-313560"/>
            <a:chExt cx="133560" cy="1890360"/>
          </a:xfrm>
        </p:grpSpPr>
        <p:sp>
          <p:nvSpPr>
            <p:cNvPr id="5987" name="Google Shape;5987;p1"/>
            <p:cNvSpPr/>
            <p:nvPr/>
          </p:nvSpPr>
          <p:spPr>
            <a:xfrm rot="5400000">
              <a:off x="8017920" y="1443240"/>
              <a:ext cx="133560" cy="133560"/>
            </a:xfrm>
            <a:prstGeom prst="ellipse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7150" rIns="91425" bIns="4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5988" name="Google Shape;5988;p1"/>
            <p:cNvCxnSpPr/>
            <p:nvPr/>
          </p:nvCxnSpPr>
          <p:spPr>
            <a:xfrm>
              <a:off x="8084160" y="-313560"/>
              <a:ext cx="360" cy="1794960"/>
            </a:xfrm>
            <a:prstGeom prst="straightConnector1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89" name="Google Shape;5989;p1"/>
            <p:cNvSpPr/>
            <p:nvPr/>
          </p:nvSpPr>
          <p:spPr>
            <a:xfrm rot="5400000">
              <a:off x="8047800" y="1473480"/>
              <a:ext cx="73440" cy="7344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5990" name="Google Shape;5990;p1"/>
          <p:cNvGrpSpPr/>
          <p:nvPr/>
        </p:nvGrpSpPr>
        <p:grpSpPr>
          <a:xfrm>
            <a:off x="6309360" y="957600"/>
            <a:ext cx="3504780" cy="5118840"/>
            <a:chOff x="6309360" y="957600"/>
            <a:chExt cx="3504780" cy="5118840"/>
          </a:xfrm>
        </p:grpSpPr>
        <p:sp>
          <p:nvSpPr>
            <p:cNvPr id="5991" name="Google Shape;5991;p1"/>
            <p:cNvSpPr/>
            <p:nvPr/>
          </p:nvSpPr>
          <p:spPr>
            <a:xfrm>
              <a:off x="6309360" y="957600"/>
              <a:ext cx="3152880" cy="5118840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5992" name="Google Shape;5992;p1"/>
            <p:cNvGrpSpPr/>
            <p:nvPr/>
          </p:nvGrpSpPr>
          <p:grpSpPr>
            <a:xfrm>
              <a:off x="7728480" y="3644640"/>
              <a:ext cx="133560" cy="133560"/>
              <a:chOff x="7728480" y="3644640"/>
              <a:chExt cx="133560" cy="133560"/>
            </a:xfrm>
          </p:grpSpPr>
          <p:sp>
            <p:nvSpPr>
              <p:cNvPr id="5993" name="Google Shape;5993;p1"/>
              <p:cNvSpPr/>
              <p:nvPr/>
            </p:nvSpPr>
            <p:spPr>
              <a:xfrm>
                <a:off x="7728480" y="3644640"/>
                <a:ext cx="133560" cy="13356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7150" rIns="91425" bIns="4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94" name="Google Shape;5994;p1"/>
              <p:cNvSpPr/>
              <p:nvPr/>
            </p:nvSpPr>
            <p:spPr>
              <a:xfrm>
                <a:off x="7747200" y="366336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33825" rIns="91425" bIns="33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995" name="Google Shape;5995;p1"/>
            <p:cNvGrpSpPr/>
            <p:nvPr/>
          </p:nvGrpSpPr>
          <p:grpSpPr>
            <a:xfrm>
              <a:off x="7344360" y="3270960"/>
              <a:ext cx="133560" cy="133560"/>
              <a:chOff x="7344360" y="3270960"/>
              <a:chExt cx="133560" cy="133560"/>
            </a:xfrm>
          </p:grpSpPr>
          <p:sp>
            <p:nvSpPr>
              <p:cNvPr id="5996" name="Google Shape;5996;p1"/>
              <p:cNvSpPr/>
              <p:nvPr/>
            </p:nvSpPr>
            <p:spPr>
              <a:xfrm>
                <a:off x="7344360" y="3270960"/>
                <a:ext cx="133560" cy="13356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7150" rIns="91425" bIns="4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97" name="Google Shape;5997;p1"/>
              <p:cNvSpPr/>
              <p:nvPr/>
            </p:nvSpPr>
            <p:spPr>
              <a:xfrm>
                <a:off x="7363440" y="328968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33825" rIns="91425" bIns="33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998" name="Google Shape;5998;p1"/>
            <p:cNvGrpSpPr/>
            <p:nvPr/>
          </p:nvGrpSpPr>
          <p:grpSpPr>
            <a:xfrm>
              <a:off x="8337960" y="2584440"/>
              <a:ext cx="133560" cy="133560"/>
              <a:chOff x="8337960" y="2584440"/>
              <a:chExt cx="133560" cy="133560"/>
            </a:xfrm>
          </p:grpSpPr>
          <p:sp>
            <p:nvSpPr>
              <p:cNvPr id="5999" name="Google Shape;5999;p1"/>
              <p:cNvSpPr/>
              <p:nvPr/>
            </p:nvSpPr>
            <p:spPr>
              <a:xfrm>
                <a:off x="8337960" y="2584440"/>
                <a:ext cx="133560" cy="13356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7150" rIns="91425" bIns="471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00" name="Google Shape;6000;p1"/>
              <p:cNvSpPr/>
              <p:nvPr/>
            </p:nvSpPr>
            <p:spPr>
              <a:xfrm>
                <a:off x="8356680" y="260352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33825" rIns="91425" bIns="338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001" name="Google Shape;6001;p1"/>
            <p:cNvSpPr/>
            <p:nvPr/>
          </p:nvSpPr>
          <p:spPr>
            <a:xfrm rot="5400000">
              <a:off x="7687440" y="1143360"/>
              <a:ext cx="1420560" cy="2832840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02" name="Google Shape;6002;p1"/>
          <p:cNvSpPr txBox="1"/>
          <p:nvPr/>
        </p:nvSpPr>
        <p:spPr>
          <a:xfrm>
            <a:off x="1096550" y="3476525"/>
            <a:ext cx="5399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A Comparative Study of Classical and Quantum-Enhanced Models for Stock Price Prediction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3" name="Google Shape;6003;p1"/>
          <p:cNvSpPr txBox="1"/>
          <p:nvPr/>
        </p:nvSpPr>
        <p:spPr>
          <a:xfrm>
            <a:off x="1096550" y="4157525"/>
            <a:ext cx="30000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Nathaniel James Pacey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For Terra Quantum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Google Shape;6178;g3508f1dec95_0_7420"/>
          <p:cNvSpPr txBox="1"/>
          <p:nvPr/>
        </p:nvSpPr>
        <p:spPr>
          <a:xfrm>
            <a:off x="1819275" y="1830900"/>
            <a:ext cx="33999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9" name="Google Shape;6179;g3508f1dec95_0_7420"/>
          <p:cNvSpPr txBox="1">
            <a:spLocks noGrp="1"/>
          </p:cNvSpPr>
          <p:nvPr>
            <p:ph type="title"/>
          </p:nvPr>
        </p:nvSpPr>
        <p:spPr>
          <a:xfrm>
            <a:off x="260850" y="161350"/>
            <a:ext cx="535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180" name="Google Shape;6180;g3508f1dec95_0_74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81" name="Google Shape;6181;g3508f1dec95_0_7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88" y="2964638"/>
            <a:ext cx="28003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2" name="Google Shape;6182;g3508f1dec95_0_7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13" y="1649838"/>
            <a:ext cx="27813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3" name="Google Shape;6183;g3508f1dec95_0_7420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Parameterized Rotation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84" name="Google Shape;6184;g3508f1dec95_0_7420" title="quantum layer.png"/>
          <p:cNvPicPr preferRelativeResize="0"/>
          <p:nvPr/>
        </p:nvPicPr>
        <p:blipFill rotWithShape="1">
          <a:blip r:embed="rId5">
            <a:alphaModFix/>
          </a:blip>
          <a:srcRect l="25195" t="19863" r="63812" b="49178"/>
          <a:stretch/>
        </p:blipFill>
        <p:spPr>
          <a:xfrm>
            <a:off x="6660187" y="32850"/>
            <a:ext cx="64748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5" name="Google Shape;6185;g3508f1dec95_0_7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363" y="1830875"/>
            <a:ext cx="44577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6" name="Google Shape;6186;g3508f1dec95_0_74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3925" y="1309900"/>
            <a:ext cx="33337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7" name="Google Shape;6187;g3508f1dec95_0_7420"/>
          <p:cNvSpPr txBox="1"/>
          <p:nvPr/>
        </p:nvSpPr>
        <p:spPr>
          <a:xfrm>
            <a:off x="260850" y="1287863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1 Parameter: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8" name="Google Shape;6188;g3508f1dec95_0_7420"/>
          <p:cNvSpPr txBox="1"/>
          <p:nvPr/>
        </p:nvSpPr>
        <p:spPr>
          <a:xfrm>
            <a:off x="260838" y="2611925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2 Parameters: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89" name="Google Shape;6189;g3508f1dec95_0_7420"/>
          <p:cNvGrpSpPr/>
          <p:nvPr/>
        </p:nvGrpSpPr>
        <p:grpSpPr>
          <a:xfrm>
            <a:off x="1430476" y="1287875"/>
            <a:ext cx="409383" cy="362100"/>
            <a:chOff x="1819276" y="1306750"/>
            <a:chExt cx="409383" cy="362100"/>
          </a:xfrm>
        </p:grpSpPr>
        <p:pic>
          <p:nvPicPr>
            <p:cNvPr id="6190" name="Google Shape;6190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819276" y="1306750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1" name="Google Shape;6191;g3508f1dec95_0_7420"/>
            <p:cNvPicPr preferRelativeResize="0"/>
            <p:nvPr/>
          </p:nvPicPr>
          <p:blipFill rotWithShape="1">
            <a:blip r:embed="rId4">
              <a:alphaModFix/>
            </a:blip>
            <a:srcRect l="2466" t="36931" r="88550" b="17469"/>
            <a:stretch/>
          </p:blipFill>
          <p:spPr>
            <a:xfrm>
              <a:off x="1937617" y="1387775"/>
              <a:ext cx="172695" cy="19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2" name="Google Shape;6192;g3508f1dec95_0_7420"/>
          <p:cNvGrpSpPr/>
          <p:nvPr/>
        </p:nvGrpSpPr>
        <p:grpSpPr>
          <a:xfrm>
            <a:off x="1430476" y="2611938"/>
            <a:ext cx="409383" cy="362100"/>
            <a:chOff x="1573826" y="2602563"/>
            <a:chExt cx="409383" cy="362100"/>
          </a:xfrm>
        </p:grpSpPr>
        <p:pic>
          <p:nvPicPr>
            <p:cNvPr id="6193" name="Google Shape;6193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57382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4" name="Google Shape;6194;g3508f1dec95_0_7420"/>
            <p:cNvPicPr preferRelativeResize="0"/>
            <p:nvPr/>
          </p:nvPicPr>
          <p:blipFill rotWithShape="1">
            <a:blip r:embed="rId3">
              <a:alphaModFix/>
            </a:blip>
            <a:srcRect t="36640" r="91620" b="32358"/>
            <a:stretch/>
          </p:blipFill>
          <p:spPr>
            <a:xfrm>
              <a:off x="1686836" y="2703964"/>
              <a:ext cx="183400" cy="15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5" name="Google Shape;6195;g3508f1dec95_0_7420"/>
          <p:cNvGrpSpPr/>
          <p:nvPr/>
        </p:nvGrpSpPr>
        <p:grpSpPr>
          <a:xfrm>
            <a:off x="1812626" y="2611938"/>
            <a:ext cx="409383" cy="362100"/>
            <a:chOff x="1955976" y="2602563"/>
            <a:chExt cx="409383" cy="362100"/>
          </a:xfrm>
        </p:grpSpPr>
        <p:pic>
          <p:nvPicPr>
            <p:cNvPr id="6196" name="Google Shape;6196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7" name="Google Shape;6197;g3508f1dec95_0_7420"/>
            <p:cNvPicPr preferRelativeResize="0"/>
            <p:nvPr/>
          </p:nvPicPr>
          <p:blipFill rotWithShape="1">
            <a:blip r:embed="rId9">
              <a:alphaModFix/>
            </a:blip>
            <a:srcRect l="1585" t="24346" r="86417" b="46679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98" name="Google Shape;6198;g3508f1dec95_0_74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650" y="3742663"/>
            <a:ext cx="202882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9" name="Google Shape;6199;g3508f1dec95_0_7420"/>
          <p:cNvSpPr txBox="1"/>
          <p:nvPr/>
        </p:nvSpPr>
        <p:spPr>
          <a:xfrm>
            <a:off x="4152663" y="788775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3 Parameters: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00" name="Google Shape;6200;g3508f1dec95_0_7420"/>
          <p:cNvGrpSpPr/>
          <p:nvPr/>
        </p:nvGrpSpPr>
        <p:grpSpPr>
          <a:xfrm>
            <a:off x="5475601" y="788775"/>
            <a:ext cx="409383" cy="362100"/>
            <a:chOff x="1955976" y="2602563"/>
            <a:chExt cx="409383" cy="362100"/>
          </a:xfrm>
        </p:grpSpPr>
        <p:pic>
          <p:nvPicPr>
            <p:cNvPr id="6201" name="Google Shape;6201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2" name="Google Shape;6202;g3508f1dec95_0_7420"/>
            <p:cNvPicPr preferRelativeResize="0"/>
            <p:nvPr/>
          </p:nvPicPr>
          <p:blipFill rotWithShape="1">
            <a:blip r:embed="rId9">
              <a:alphaModFix/>
            </a:blip>
            <a:srcRect l="1585" t="24346" r="86417" b="46679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3" name="Google Shape;6203;g3508f1dec95_0_7420"/>
          <p:cNvGrpSpPr/>
          <p:nvPr/>
        </p:nvGrpSpPr>
        <p:grpSpPr>
          <a:xfrm>
            <a:off x="5864426" y="788763"/>
            <a:ext cx="409383" cy="362100"/>
            <a:chOff x="1819276" y="1306750"/>
            <a:chExt cx="409383" cy="362100"/>
          </a:xfrm>
        </p:grpSpPr>
        <p:pic>
          <p:nvPicPr>
            <p:cNvPr id="6204" name="Google Shape;6204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819276" y="1306750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5" name="Google Shape;6205;g3508f1dec95_0_7420"/>
            <p:cNvPicPr preferRelativeResize="0"/>
            <p:nvPr/>
          </p:nvPicPr>
          <p:blipFill rotWithShape="1">
            <a:blip r:embed="rId4">
              <a:alphaModFix/>
            </a:blip>
            <a:srcRect l="2466" t="36931" r="88550" b="17469"/>
            <a:stretch/>
          </p:blipFill>
          <p:spPr>
            <a:xfrm>
              <a:off x="1937617" y="1387775"/>
              <a:ext cx="172695" cy="19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6" name="Google Shape;6206;g3508f1dec95_0_7420"/>
          <p:cNvGrpSpPr/>
          <p:nvPr/>
        </p:nvGrpSpPr>
        <p:grpSpPr>
          <a:xfrm>
            <a:off x="6250801" y="788775"/>
            <a:ext cx="409383" cy="362100"/>
            <a:chOff x="1955976" y="2602563"/>
            <a:chExt cx="409383" cy="362100"/>
          </a:xfrm>
        </p:grpSpPr>
        <p:pic>
          <p:nvPicPr>
            <p:cNvPr id="6207" name="Google Shape;6207;g3508f1dec95_0_7420" title="quantum layer.png"/>
            <p:cNvPicPr preferRelativeResize="0"/>
            <p:nvPr/>
          </p:nvPicPr>
          <p:blipFill rotWithShape="1">
            <a:blip r:embed="rId8">
              <a:alphaModFix/>
            </a:blip>
            <a:srcRect l="25195" t="19863" r="63812" b="49178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8" name="Google Shape;6208;g3508f1dec95_0_7420"/>
            <p:cNvPicPr preferRelativeResize="0"/>
            <p:nvPr/>
          </p:nvPicPr>
          <p:blipFill rotWithShape="1">
            <a:blip r:embed="rId9">
              <a:alphaModFix/>
            </a:blip>
            <a:srcRect l="1585" t="24346" r="86417" b="46679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9" name="Google Shape;6209;g3508f1dec95_0_7420" title="quantum layer.png"/>
          <p:cNvPicPr preferRelativeResize="0"/>
          <p:nvPr/>
        </p:nvPicPr>
        <p:blipFill rotWithShape="1">
          <a:blip r:embed="rId8">
            <a:alphaModFix/>
          </a:blip>
          <a:srcRect l="25195" t="19863" r="63812" b="49178"/>
          <a:stretch/>
        </p:blipFill>
        <p:spPr>
          <a:xfrm>
            <a:off x="7026000" y="776685"/>
            <a:ext cx="409376" cy="362090"/>
          </a:xfrm>
          <a:prstGeom prst="rect">
            <a:avLst/>
          </a:prstGeom>
          <a:noFill/>
          <a:ln>
            <a:noFill/>
          </a:ln>
        </p:spPr>
      </p:pic>
      <p:sp>
        <p:nvSpPr>
          <p:cNvPr id="6210" name="Google Shape;6210;g3508f1dec95_0_7420"/>
          <p:cNvSpPr txBox="1"/>
          <p:nvPr/>
        </p:nvSpPr>
        <p:spPr>
          <a:xfrm>
            <a:off x="6696388" y="757625"/>
            <a:ext cx="29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1" name="Google Shape;6211;g3508f1dec95_0_7420" title="quantum laye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5126" y="3175250"/>
            <a:ext cx="4630201" cy="1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2" name="Google Shape;6212;g3508f1dec95_0_7420"/>
          <p:cNvSpPr/>
          <p:nvPr/>
        </p:nvSpPr>
        <p:spPr>
          <a:xfrm>
            <a:off x="4963025" y="3335413"/>
            <a:ext cx="475800" cy="113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C0A9E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3" name="Google Shape;6213;g3508f1dec95_0_7420"/>
          <p:cNvSpPr/>
          <p:nvPr/>
        </p:nvSpPr>
        <p:spPr>
          <a:xfrm>
            <a:off x="6332175" y="3335413"/>
            <a:ext cx="475800" cy="113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C0A9E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Google Shape;6218;g3508f1dec95_0_8994"/>
          <p:cNvSpPr txBox="1">
            <a:spLocks noGrp="1"/>
          </p:cNvSpPr>
          <p:nvPr>
            <p:ph type="title"/>
          </p:nvPr>
        </p:nvSpPr>
        <p:spPr>
          <a:xfrm>
            <a:off x="260850" y="161350"/>
            <a:ext cx="535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219" name="Google Shape;6219;g3508f1dec95_0_89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220" name="Google Shape;6220;g3508f1dec95_0_8994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Quantum Circuit Grid Search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1" name="Google Shape;6221;g3508f1dec95_0_8994"/>
          <p:cNvSpPr txBox="1"/>
          <p:nvPr/>
        </p:nvSpPr>
        <p:spPr>
          <a:xfrm>
            <a:off x="407375" y="11576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Number of Qubits (2–6), circuit depth (1–7), and gate complexity (1–3 parameters)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22" name="Google Shape;6222;g3508f1dec95_0_8994" title="MAE Spread Quantum o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00" y="734050"/>
            <a:ext cx="4845701" cy="2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3" name="Google Shape;6223;g3508f1dec95_0_8994" title="Spread of Avg % error Quantum Op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75" y="2655200"/>
            <a:ext cx="4788751" cy="22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4" name="Google Shape;6224;g3508f1dec95_0_8994" title="Average % error by Rotation Paramet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0" y="2194050"/>
            <a:ext cx="3820300" cy="23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25" name="Google Shape;6225;g3508f1dec95_0_89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g3508f1dec95_0_9042"/>
          <p:cNvSpPr txBox="1">
            <a:spLocks noGrp="1"/>
          </p:cNvSpPr>
          <p:nvPr>
            <p:ph type="title"/>
          </p:nvPr>
        </p:nvSpPr>
        <p:spPr>
          <a:xfrm>
            <a:off x="109500" y="161350"/>
            <a:ext cx="535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231" name="Google Shape;6231;g3508f1dec95_0_90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232" name="Google Shape;6232;g3508f1dec95_0_9042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Quantum Circuit Grid Search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33" name="Google Shape;6233;g3508f1dec95_0_9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0"/>
            <a:ext cx="36370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4" name="Google Shape;6234;g3508f1dec95_0_9042"/>
          <p:cNvSpPr txBox="1"/>
          <p:nvPr/>
        </p:nvSpPr>
        <p:spPr>
          <a:xfrm>
            <a:off x="407375" y="1157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Focus on where a Full Rotation outperforms 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35" name="Google Shape;6235;g3508f1dec95_0_9042" title="Average % Error by Rotation Params QDepth gt 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2060776"/>
            <a:ext cx="4190875" cy="259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Google Shape;6236;g3508f1dec95_0_9042" title="Avg % Error vs Num Qubits for Each Rot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350" y="289000"/>
            <a:ext cx="3944125" cy="235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Google Shape;6237;g3508f1dec95_0_9042" title="Avg % Error vs QDepth for each rot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350" y="2790582"/>
            <a:ext cx="3944125" cy="2352917"/>
          </a:xfrm>
          <a:prstGeom prst="rect">
            <a:avLst/>
          </a:prstGeom>
          <a:noFill/>
          <a:ln>
            <a:noFill/>
          </a:ln>
        </p:spPr>
      </p:pic>
      <p:sp>
        <p:nvSpPr>
          <p:cNvPr id="6238" name="Google Shape;6238;g3508f1dec95_0_9042"/>
          <p:cNvSpPr/>
          <p:nvPr/>
        </p:nvSpPr>
        <p:spPr>
          <a:xfrm>
            <a:off x="3895625" y="2137475"/>
            <a:ext cx="90600" cy="33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9" name="Google Shape;6239;g3508f1dec95_0_9042"/>
          <p:cNvCxnSpPr/>
          <p:nvPr/>
        </p:nvCxnSpPr>
        <p:spPr>
          <a:xfrm>
            <a:off x="7732150" y="432750"/>
            <a:ext cx="2700" cy="196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40" name="Google Shape;6240;g3508f1dec95_0_9042"/>
          <p:cNvCxnSpPr/>
          <p:nvPr/>
        </p:nvCxnSpPr>
        <p:spPr>
          <a:xfrm>
            <a:off x="7524350" y="2938375"/>
            <a:ext cx="2700" cy="196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241" name="Google Shape;6241;g3508f1dec95_0_9042"/>
          <p:cNvSpPr txBox="1"/>
          <p:nvPr/>
        </p:nvSpPr>
        <p:spPr>
          <a:xfrm>
            <a:off x="7255450" y="22750"/>
            <a:ext cx="2151300" cy="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Threshold</a:t>
            </a:r>
            <a:endParaRPr sz="1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2" name="Google Shape;6242;g3508f1dec95_0_9042"/>
          <p:cNvSpPr txBox="1">
            <a:spLocks noGrp="1"/>
          </p:cNvSpPr>
          <p:nvPr>
            <p:ph type="sldNum" idx="12"/>
          </p:nvPr>
        </p:nvSpPr>
        <p:spPr>
          <a:xfrm>
            <a:off x="86959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g3508f1dec95_0_9057"/>
          <p:cNvSpPr txBox="1">
            <a:spLocks noGrp="1"/>
          </p:cNvSpPr>
          <p:nvPr>
            <p:ph type="title"/>
          </p:nvPr>
        </p:nvSpPr>
        <p:spPr>
          <a:xfrm>
            <a:off x="131775" y="99700"/>
            <a:ext cx="535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6248" name="Google Shape;6248;g3508f1dec95_0_90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249" name="Google Shape;6249;g3508f1dec95_0_9057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Final Selection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0" name="Google Shape;6250;g3508f1dec95_0_9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0"/>
            <a:ext cx="36370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g3508f1dec95_0_9057" title="Average % Error vs QDepth Rot =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325" y="672388"/>
            <a:ext cx="5472100" cy="2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2" name="Google Shape;6252;g3508f1dec95_0_9057"/>
          <p:cNvSpPr/>
          <p:nvPr/>
        </p:nvSpPr>
        <p:spPr>
          <a:xfrm>
            <a:off x="5690675" y="2731613"/>
            <a:ext cx="352500" cy="352500"/>
          </a:xfrm>
          <a:prstGeom prst="ellipse">
            <a:avLst/>
          </a:prstGeom>
          <a:noFill/>
          <a:ln w="19050" cap="flat" cmpd="sng">
            <a:solidFill>
              <a:srgbClr val="99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3" name="Google Shape;6253;g3508f1dec95_0_9057" title="quantum circuit 6 4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150" y="3531675"/>
            <a:ext cx="7223276" cy="16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4" name="Google Shape;6254;g3508f1dec95_0_9057"/>
          <p:cNvSpPr txBox="1"/>
          <p:nvPr/>
        </p:nvSpPr>
        <p:spPr>
          <a:xfrm>
            <a:off x="131775" y="3157575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Final Variational Quantum Circuit:</a:t>
            </a:r>
            <a:endParaRPr sz="11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6 qubits, 4 layers (Q-depth = 4), Full Rotation Gate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5" name="Google Shape;6255;g3508f1dec95_0_9057" title="GRU and Quantum layer best.png"/>
          <p:cNvPicPr preferRelativeResize="0"/>
          <p:nvPr/>
        </p:nvPicPr>
        <p:blipFill rotWithShape="1">
          <a:blip r:embed="rId6">
            <a:alphaModFix/>
          </a:blip>
          <a:srcRect t="31194" b="33549"/>
          <a:stretch/>
        </p:blipFill>
        <p:spPr>
          <a:xfrm>
            <a:off x="461025" y="1144600"/>
            <a:ext cx="1769812" cy="18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0" name="Google Shape;6260;g3508f1dec95_0_9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100" y="0"/>
            <a:ext cx="2557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1" name="Google Shape;6261;g3508f1dec95_0_9078"/>
          <p:cNvSpPr txBox="1">
            <a:spLocks noGrp="1"/>
          </p:cNvSpPr>
          <p:nvPr>
            <p:ph type="title"/>
          </p:nvPr>
        </p:nvSpPr>
        <p:spPr>
          <a:xfrm>
            <a:off x="78250" y="110425"/>
            <a:ext cx="6700500" cy="572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Classical Architecture Optimization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pic>
        <p:nvPicPr>
          <p:cNvPr id="6262" name="Google Shape;6262;g3508f1dec95_0_9078" title="GRU only model archite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299" y="92150"/>
            <a:ext cx="1899701" cy="49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3" name="Google Shape;6263;g3508f1dec95_0_90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264" name="Google Shape;6264;g3508f1dec95_0_90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050" y="2893275"/>
            <a:ext cx="4778375" cy="10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5" name="Google Shape;6265;g3508f1dec95_0_9078"/>
          <p:cNvSpPr txBox="1"/>
          <p:nvPr/>
        </p:nvSpPr>
        <p:spPr>
          <a:xfrm>
            <a:off x="401750" y="832250"/>
            <a:ext cx="4413000" cy="19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Classical components optimized separately to reduce quantum training time.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Parameter sweeps with modular Python scripts; one parameter varied at a time. Results saved in Excel.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Coarse-grained sweeps followed by fine-grained searches for refinement.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450" algn="l" rtl="0">
              <a:spcBef>
                <a:spcPts val="1000"/>
              </a:spcBef>
              <a:spcAft>
                <a:spcPts val="100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Best configurations selected based on MAE, RMSE, and average percentage error.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6" name="Google Shape;6266;g3508f1dec95_0_9078"/>
          <p:cNvSpPr txBox="1"/>
          <p:nvPr/>
        </p:nvSpPr>
        <p:spPr>
          <a:xfrm>
            <a:off x="1202925" y="4136950"/>
            <a:ext cx="49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Final Configuration: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GRU units, 4 layers, hidden size = 32, add skip connection, Tanh post-quantum activation, no dropout.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g3508f1dec95_0_9092"/>
          <p:cNvSpPr txBox="1">
            <a:spLocks noGrp="1"/>
          </p:cNvSpPr>
          <p:nvPr>
            <p:ph type="title" idx="4294967295"/>
          </p:nvPr>
        </p:nvSpPr>
        <p:spPr>
          <a:xfrm>
            <a:off x="723960" y="1028880"/>
            <a:ext cx="1704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lang="en" sz="6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2" name="Google Shape;6272;g3508f1dec95_0_9092"/>
          <p:cNvSpPr txBox="1">
            <a:spLocks noGrp="1"/>
          </p:cNvSpPr>
          <p:nvPr>
            <p:ph type="subTitle" idx="4294967295"/>
          </p:nvPr>
        </p:nvSpPr>
        <p:spPr>
          <a:xfrm>
            <a:off x="723960" y="3247920"/>
            <a:ext cx="5600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 of Hybrid Model and Comparison to Classical Model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73" name="Google Shape;6273;g3508f1dec95_0_9092"/>
          <p:cNvGrpSpPr/>
          <p:nvPr/>
        </p:nvGrpSpPr>
        <p:grpSpPr>
          <a:xfrm>
            <a:off x="1853640" y="4445640"/>
            <a:ext cx="1694129" cy="1359761"/>
            <a:chOff x="1853640" y="4445640"/>
            <a:chExt cx="1694129" cy="1359761"/>
          </a:xfrm>
        </p:grpSpPr>
        <p:sp>
          <p:nvSpPr>
            <p:cNvPr id="6274" name="Google Shape;6274;g3508f1dec95_0_9092"/>
            <p:cNvSpPr/>
            <p:nvPr/>
          </p:nvSpPr>
          <p:spPr>
            <a:xfrm>
              <a:off x="2287440" y="4713840"/>
              <a:ext cx="1260329" cy="109156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75" name="Google Shape;6275;g3508f1dec95_0_9092"/>
            <p:cNvSpPr/>
            <p:nvPr/>
          </p:nvSpPr>
          <p:spPr>
            <a:xfrm>
              <a:off x="2264040" y="4445640"/>
              <a:ext cx="900308" cy="77978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76" name="Google Shape;6276;g3508f1dec95_0_9092"/>
            <p:cNvSpPr/>
            <p:nvPr/>
          </p:nvSpPr>
          <p:spPr>
            <a:xfrm>
              <a:off x="1853640" y="4713840"/>
              <a:ext cx="900308" cy="77978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277" name="Google Shape;6277;g3508f1dec95_0_9092"/>
          <p:cNvSpPr txBox="1">
            <a:spLocks noGrp="1"/>
          </p:cNvSpPr>
          <p:nvPr>
            <p:ph type="title" idx="4294967295"/>
          </p:nvPr>
        </p:nvSpPr>
        <p:spPr>
          <a:xfrm>
            <a:off x="723960" y="2076480"/>
            <a:ext cx="560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5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Results</a:t>
            </a:r>
            <a:endParaRPr sz="5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8" name="Google Shape;6278;g3508f1dec95_0_9092"/>
          <p:cNvGrpSpPr/>
          <p:nvPr/>
        </p:nvGrpSpPr>
        <p:grpSpPr>
          <a:xfrm>
            <a:off x="6727680" y="81360"/>
            <a:ext cx="4027731" cy="5283053"/>
            <a:chOff x="6727680" y="81360"/>
            <a:chExt cx="4027731" cy="5283053"/>
          </a:xfrm>
        </p:grpSpPr>
        <p:sp>
          <p:nvSpPr>
            <p:cNvPr id="6279" name="Google Shape;6279;g3508f1dec95_0_9092"/>
            <p:cNvSpPr/>
            <p:nvPr/>
          </p:nvSpPr>
          <p:spPr>
            <a:xfrm>
              <a:off x="6727680" y="103320"/>
              <a:ext cx="4006019" cy="4748712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0" name="Google Shape;6280;g3508f1dec95_0_9092"/>
            <p:cNvSpPr/>
            <p:nvPr/>
          </p:nvSpPr>
          <p:spPr>
            <a:xfrm>
              <a:off x="7070400" y="81360"/>
              <a:ext cx="2925012" cy="3057482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1" name="Google Shape;6281;g3508f1dec95_0_9092"/>
            <p:cNvSpPr/>
            <p:nvPr/>
          </p:nvSpPr>
          <p:spPr>
            <a:xfrm>
              <a:off x="7602480" y="245520"/>
              <a:ext cx="3152931" cy="5118893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2" name="Google Shape;6282;g3508f1dec95_0_9092"/>
            <p:cNvSpPr/>
            <p:nvPr/>
          </p:nvSpPr>
          <p:spPr>
            <a:xfrm>
              <a:off x="7235280" y="622440"/>
              <a:ext cx="1860144" cy="4595045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3" name="Google Shape;6283;g3508f1dec95_0_9092"/>
            <p:cNvSpPr/>
            <p:nvPr/>
          </p:nvSpPr>
          <p:spPr>
            <a:xfrm>
              <a:off x="6933240" y="621360"/>
              <a:ext cx="1860144" cy="4595045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284" name="Google Shape;6284;g3508f1dec95_0_9092"/>
            <p:cNvGrpSpPr/>
            <p:nvPr/>
          </p:nvGrpSpPr>
          <p:grpSpPr>
            <a:xfrm>
              <a:off x="8232845" y="4254480"/>
              <a:ext cx="708115" cy="707755"/>
              <a:chOff x="8232845" y="4254480"/>
              <a:chExt cx="708115" cy="707755"/>
            </a:xfrm>
          </p:grpSpPr>
          <p:sp>
            <p:nvSpPr>
              <p:cNvPr id="6285" name="Google Shape;6285;g3508f1dec95_0_9092"/>
              <p:cNvSpPr/>
              <p:nvPr/>
            </p:nvSpPr>
            <p:spPr>
              <a:xfrm rot="5400000">
                <a:off x="8691485" y="425448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6" name="Google Shape;6286;g3508f1dec95_0_9092"/>
              <p:cNvSpPr/>
              <p:nvPr/>
            </p:nvSpPr>
            <p:spPr>
              <a:xfrm rot="5400000">
                <a:off x="8615165" y="433080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7" name="Google Shape;6287;g3508f1dec95_0_9092"/>
              <p:cNvSpPr/>
              <p:nvPr/>
            </p:nvSpPr>
            <p:spPr>
              <a:xfrm rot="5400000">
                <a:off x="8538845" y="440712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8" name="Google Shape;6288;g3508f1dec95_0_9092"/>
              <p:cNvSpPr/>
              <p:nvPr/>
            </p:nvSpPr>
            <p:spPr>
              <a:xfrm rot="5400000">
                <a:off x="8462160" y="4483435"/>
                <a:ext cx="249475" cy="249126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9" name="Google Shape;6289;g3508f1dec95_0_9092"/>
              <p:cNvSpPr/>
              <p:nvPr/>
            </p:nvSpPr>
            <p:spPr>
              <a:xfrm rot="5400000">
                <a:off x="8385845" y="456012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0" name="Google Shape;6290;g3508f1dec95_0_9092"/>
              <p:cNvSpPr/>
              <p:nvPr/>
            </p:nvSpPr>
            <p:spPr>
              <a:xfrm rot="5400000">
                <a:off x="8309514" y="4636800"/>
                <a:ext cx="249126" cy="249126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1" name="Google Shape;6291;g3508f1dec95_0_9092"/>
              <p:cNvSpPr/>
              <p:nvPr/>
            </p:nvSpPr>
            <p:spPr>
              <a:xfrm rot="5400000">
                <a:off x="8232845" y="471276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292" name="Google Shape;6292;g3508f1dec95_0_9092"/>
            <p:cNvGrpSpPr/>
            <p:nvPr/>
          </p:nvGrpSpPr>
          <p:grpSpPr>
            <a:xfrm>
              <a:off x="8999275" y="3354480"/>
              <a:ext cx="457925" cy="457189"/>
              <a:chOff x="8999275" y="3354480"/>
              <a:chExt cx="457925" cy="457189"/>
            </a:xfrm>
          </p:grpSpPr>
          <p:sp>
            <p:nvSpPr>
              <p:cNvPr id="6293" name="Google Shape;6293;g3508f1dec95_0_9092"/>
              <p:cNvSpPr/>
              <p:nvPr/>
            </p:nvSpPr>
            <p:spPr>
              <a:xfrm rot="5400000">
                <a:off x="9295923" y="3354472"/>
                <a:ext cx="161269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4" name="Google Shape;6294;g3508f1dec95_0_9092"/>
              <p:cNvSpPr/>
              <p:nvPr/>
            </p:nvSpPr>
            <p:spPr>
              <a:xfrm rot="5400000">
                <a:off x="9246603" y="3403448"/>
                <a:ext cx="161285" cy="16126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5" name="Google Shape;6295;g3508f1dec95_0_9092"/>
              <p:cNvSpPr/>
              <p:nvPr/>
            </p:nvSpPr>
            <p:spPr>
              <a:xfrm rot="5400000">
                <a:off x="9197275" y="3453120"/>
                <a:ext cx="161285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6" name="Google Shape;6296;g3508f1dec95_0_9092"/>
              <p:cNvSpPr/>
              <p:nvPr/>
            </p:nvSpPr>
            <p:spPr>
              <a:xfrm rot="5400000">
                <a:off x="9147606" y="3502435"/>
                <a:ext cx="161269" cy="16091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7" name="Google Shape;6297;g3508f1dec95_0_9092"/>
              <p:cNvSpPr/>
              <p:nvPr/>
            </p:nvSpPr>
            <p:spPr>
              <a:xfrm rot="5400000">
                <a:off x="9098275" y="3551760"/>
                <a:ext cx="161285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8" name="Google Shape;6298;g3508f1dec95_0_9092"/>
              <p:cNvSpPr/>
              <p:nvPr/>
            </p:nvSpPr>
            <p:spPr>
              <a:xfrm rot="5400000">
                <a:off x="9048957" y="3601444"/>
                <a:ext cx="160928" cy="160919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9" name="Google Shape;6299;g3508f1dec95_0_9092"/>
              <p:cNvSpPr/>
              <p:nvPr/>
            </p:nvSpPr>
            <p:spPr>
              <a:xfrm rot="5400000">
                <a:off x="8999283" y="3650392"/>
                <a:ext cx="161269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300" name="Google Shape;6300;g3508f1dec95_0_9092"/>
            <p:cNvGrpSpPr/>
            <p:nvPr/>
          </p:nvGrpSpPr>
          <p:grpSpPr>
            <a:xfrm>
              <a:off x="8146800" y="539640"/>
              <a:ext cx="207600" cy="207600"/>
              <a:chOff x="8146800" y="539640"/>
              <a:chExt cx="207600" cy="207600"/>
            </a:xfrm>
          </p:grpSpPr>
          <p:sp>
            <p:nvSpPr>
              <p:cNvPr id="6301" name="Google Shape;6301;g3508f1dec95_0_9092"/>
              <p:cNvSpPr/>
              <p:nvPr/>
            </p:nvSpPr>
            <p:spPr>
              <a:xfrm>
                <a:off x="8146800" y="539640"/>
                <a:ext cx="207600" cy="20760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02" name="Google Shape;6302;g3508f1dec95_0_9092"/>
              <p:cNvSpPr/>
              <p:nvPr/>
            </p:nvSpPr>
            <p:spPr>
              <a:xfrm>
                <a:off x="8175960" y="56880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303" name="Google Shape;6303;g3508f1dec95_0_9092"/>
            <p:cNvGrpSpPr/>
            <p:nvPr/>
          </p:nvGrpSpPr>
          <p:grpSpPr>
            <a:xfrm>
              <a:off x="7554240" y="2467800"/>
              <a:ext cx="207600" cy="207600"/>
              <a:chOff x="7554240" y="2467800"/>
              <a:chExt cx="207600" cy="207600"/>
            </a:xfrm>
          </p:grpSpPr>
          <p:sp>
            <p:nvSpPr>
              <p:cNvPr id="6304" name="Google Shape;6304;g3508f1dec95_0_9092"/>
              <p:cNvSpPr/>
              <p:nvPr/>
            </p:nvSpPr>
            <p:spPr>
              <a:xfrm>
                <a:off x="7554240" y="2467800"/>
                <a:ext cx="207600" cy="20760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05" name="Google Shape;6305;g3508f1dec95_0_9092"/>
              <p:cNvSpPr/>
              <p:nvPr/>
            </p:nvSpPr>
            <p:spPr>
              <a:xfrm>
                <a:off x="7583760" y="249696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306" name="Google Shape;6306;g3508f1dec95_0_9092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52200" rIns="91425" bIns="5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307" name="Google Shape;6307;g3508f1dec95_0_9092"/>
          <p:cNvGrpSpPr/>
          <p:nvPr/>
        </p:nvGrpSpPr>
        <p:grpSpPr>
          <a:xfrm>
            <a:off x="795960" y="3019680"/>
            <a:ext cx="4558920" cy="133800"/>
            <a:chOff x="795960" y="3019680"/>
            <a:chExt cx="4558920" cy="133800"/>
          </a:xfrm>
        </p:grpSpPr>
        <p:sp>
          <p:nvSpPr>
            <p:cNvPr id="6308" name="Google Shape;6308;g3508f1dec95_0_9092"/>
            <p:cNvSpPr/>
            <p:nvPr/>
          </p:nvSpPr>
          <p:spPr>
            <a:xfrm>
              <a:off x="5221080" y="3019680"/>
              <a:ext cx="133800" cy="133800"/>
            </a:xfrm>
            <a:prstGeom prst="ellipse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7500" rIns="91425" bIns="47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309" name="Google Shape;6309;g3508f1dec95_0_9092"/>
            <p:cNvCxnSpPr/>
            <p:nvPr/>
          </p:nvCxnSpPr>
          <p:spPr>
            <a:xfrm>
              <a:off x="795960" y="3086640"/>
              <a:ext cx="4463400" cy="300"/>
            </a:xfrm>
            <a:prstGeom prst="straightConnector1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10" name="Google Shape;6310;g3508f1dec95_0_9092"/>
            <p:cNvSpPr/>
            <p:nvPr/>
          </p:nvSpPr>
          <p:spPr>
            <a:xfrm>
              <a:off x="5250960" y="3049920"/>
              <a:ext cx="73500" cy="7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311" name="Google Shape;6311;g3508f1dec95_0_90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6" name="Google Shape;6316;g3508f1dec95_0_9135"/>
          <p:cNvSpPr txBox="1">
            <a:spLocks noGrp="1"/>
          </p:cNvSpPr>
          <p:nvPr>
            <p:ph type="title" idx="4294967295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Training &amp; Validation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7" name="Google Shape;6317;g3508f1dec95_0_9135" title="training and validation loss GRU quantum lay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5" y="838063"/>
            <a:ext cx="4592975" cy="28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8" name="Google Shape;6318;g3508f1dec95_0_9135"/>
          <p:cNvSpPr txBox="1"/>
          <p:nvPr/>
        </p:nvSpPr>
        <p:spPr>
          <a:xfrm>
            <a:off x="5548025" y="1470475"/>
            <a:ext cx="28254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Hybrid models trained for 40 epochs, achieving a best training loss of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0.000083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and validation loss of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0.000346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19" name="Google Shape;6319;g3508f1dec95_0_9135"/>
          <p:cNvPicPr preferRelativeResize="0"/>
          <p:nvPr/>
        </p:nvPicPr>
        <p:blipFill rotWithShape="1">
          <a:blip r:embed="rId4">
            <a:alphaModFix/>
          </a:blip>
          <a:srcRect t="7106"/>
          <a:stretch/>
        </p:blipFill>
        <p:spPr>
          <a:xfrm>
            <a:off x="5432675" y="3054475"/>
            <a:ext cx="3197600" cy="19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0" name="Google Shape;6320;g3508f1dec95_0_9135"/>
          <p:cNvSpPr txBox="1"/>
          <p:nvPr/>
        </p:nvSpPr>
        <p:spPr>
          <a:xfrm>
            <a:off x="460225" y="3868800"/>
            <a:ext cx="4691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Overfitting and Model Complexity:</a:t>
            </a:r>
            <a:endParaRPr sz="11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Higher validation loss suggests overfitting or possible double descent behavior; further tuning of model depth, quantum circuit size, and training duration is required.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21" name="Google Shape;6321;g3508f1dec95_0_91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g3508f1dec95_0_9154"/>
          <p:cNvSpPr txBox="1">
            <a:spLocks noGrp="1"/>
          </p:cNvSpPr>
          <p:nvPr>
            <p:ph type="title" idx="4294967295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IBM Plex Mono"/>
              <a:buNone/>
            </a:pPr>
            <a:r>
              <a:rPr lang="en" sz="21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Hybrid Model Predictions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7" name="Google Shape;6327;g3508f1dec95_0_9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328" name="Google Shape;6328;g3508f1dec95_0_9154" title="model predictions quantum GRU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50" y="886725"/>
            <a:ext cx="2324126" cy="18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9" name="Google Shape;6329;g3508f1dec95_0_9154" title="hist percent error - quantum and GRU b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026" y="2451950"/>
            <a:ext cx="4745974" cy="23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0" name="Google Shape;6330;g3508f1dec95_0_9154" title="abs percent error hist - quantum GRU b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004" y="0"/>
            <a:ext cx="4745996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1" name="Google Shape;6331;g3508f1dec95_0_9154"/>
          <p:cNvSpPr txBox="1"/>
          <p:nvPr/>
        </p:nvSpPr>
        <p:spPr>
          <a:xfrm>
            <a:off x="449400" y="2837575"/>
            <a:ext cx="39486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Predictions Distribution:</a:t>
            </a:r>
            <a:br>
              <a:rPr lang="en" sz="1100" b="1"/>
            </a:br>
            <a:r>
              <a:rPr lang="en" sz="1100"/>
              <a:t>Ranges over full 0 to 1 with two distinct peaks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Model Evaluation Metrics:</a:t>
            </a:r>
            <a:br>
              <a:rPr lang="en" sz="1100" b="1"/>
            </a:br>
            <a:r>
              <a:rPr lang="en" sz="1100"/>
              <a:t> Test MAE = 2.5660, Test RMSE = 3.1719, and Average Absolute Percentage Error = 1.77%.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b="1"/>
              <a:t>Error Distribution Analysis:</a:t>
            </a:r>
            <a:br>
              <a:rPr lang="en" sz="1100" b="1"/>
            </a:br>
            <a:r>
              <a:rPr lang="en" sz="1100"/>
              <a:t> Most prediction errors fall within 0–2%, centered near 0%, indicating high accuracy and minimal bias.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3508f1dec95_0_9201"/>
          <p:cNvSpPr txBox="1">
            <a:spLocks noGrp="1"/>
          </p:cNvSpPr>
          <p:nvPr>
            <p:ph type="title" idx="4294967295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Predictions</a:t>
            </a:r>
            <a:endParaRPr sz="3000" b="1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Comparison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7" name="Google Shape;6337;g3508f1dec95_0_92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6338" name="Google Shape;6338;g3508f1dec95_0_9201"/>
          <p:cNvGrpSpPr/>
          <p:nvPr/>
        </p:nvGrpSpPr>
        <p:grpSpPr>
          <a:xfrm>
            <a:off x="3761335" y="2649768"/>
            <a:ext cx="5344143" cy="2493733"/>
            <a:chOff x="970320" y="1104512"/>
            <a:chExt cx="6041993" cy="2819370"/>
          </a:xfrm>
        </p:grpSpPr>
        <p:pic>
          <p:nvPicPr>
            <p:cNvPr id="6339" name="Google Shape;6339;g3508f1dec95_0_9201"/>
            <p:cNvPicPr preferRelativeResize="0"/>
            <p:nvPr/>
          </p:nvPicPr>
          <p:blipFill rotWithShape="1">
            <a:blip r:embed="rId3">
              <a:alphaModFix/>
            </a:blip>
            <a:srcRect t="5820"/>
            <a:stretch/>
          </p:blipFill>
          <p:spPr>
            <a:xfrm>
              <a:off x="970320" y="1104512"/>
              <a:ext cx="6041993" cy="2819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0" name="Google Shape;6340;g3508f1dec95_0_9201" title="hist percent error - quantum and GRU best.png"/>
            <p:cNvPicPr preferRelativeResize="0"/>
            <p:nvPr/>
          </p:nvPicPr>
          <p:blipFill rotWithShape="1">
            <a:blip r:embed="rId4">
              <a:alphaModFix amt="28000"/>
            </a:blip>
            <a:srcRect l="22631" t="7727" r="26303" b="6985"/>
            <a:stretch/>
          </p:blipFill>
          <p:spPr>
            <a:xfrm>
              <a:off x="2973081" y="1190835"/>
              <a:ext cx="3001891" cy="25260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1" name="Google Shape;6341;g3508f1dec95_0_9201"/>
          <p:cNvGrpSpPr/>
          <p:nvPr/>
        </p:nvGrpSpPr>
        <p:grpSpPr>
          <a:xfrm>
            <a:off x="3761302" y="-35"/>
            <a:ext cx="5382698" cy="2647683"/>
            <a:chOff x="3761302" y="-35"/>
            <a:chExt cx="5382698" cy="2647683"/>
          </a:xfrm>
        </p:grpSpPr>
        <p:grpSp>
          <p:nvGrpSpPr>
            <p:cNvPr id="6342" name="Google Shape;6342;g3508f1dec95_0_9201"/>
            <p:cNvGrpSpPr/>
            <p:nvPr/>
          </p:nvGrpSpPr>
          <p:grpSpPr>
            <a:xfrm>
              <a:off x="3761302" y="-35"/>
              <a:ext cx="5343996" cy="2647683"/>
              <a:chOff x="879700" y="1192220"/>
              <a:chExt cx="5941074" cy="2943505"/>
            </a:xfrm>
          </p:grpSpPr>
          <p:pic>
            <p:nvPicPr>
              <p:cNvPr id="6343" name="Google Shape;6343;g3508f1dec95_0_920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79700" y="1192220"/>
                <a:ext cx="5941074" cy="29435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4" name="Google Shape;6344;g3508f1dec95_0_9201" title="abs percent error hist - quantum GRU best.png"/>
              <p:cNvPicPr preferRelativeResize="0"/>
              <p:nvPr/>
            </p:nvPicPr>
            <p:blipFill rotWithShape="1">
              <a:blip r:embed="rId6">
                <a:alphaModFix amt="24000"/>
              </a:blip>
              <a:srcRect l="8477" t="9550" r="30710" b="11585"/>
              <a:stretch/>
            </p:blipFill>
            <p:spPr>
              <a:xfrm>
                <a:off x="1375425" y="1386325"/>
                <a:ext cx="3995726" cy="239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5" name="Google Shape;6345;g3508f1dec95_0_9201" title="abs percent error hist - quantum GRU best.png"/>
              <p:cNvPicPr preferRelativeResize="0"/>
              <p:nvPr/>
            </p:nvPicPr>
            <p:blipFill rotWithShape="1">
              <a:blip r:embed="rId6">
                <a:alphaModFix/>
              </a:blip>
              <a:srcRect l="76656" t="8612" r="1443" b="84873"/>
              <a:stretch/>
            </p:blipFill>
            <p:spPr>
              <a:xfrm>
                <a:off x="5398125" y="1701700"/>
                <a:ext cx="1330499" cy="19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46" name="Google Shape;6346;g3508f1dec95_0_9201"/>
            <p:cNvGrpSpPr/>
            <p:nvPr/>
          </p:nvGrpSpPr>
          <p:grpSpPr>
            <a:xfrm>
              <a:off x="7829975" y="1501225"/>
              <a:ext cx="1314025" cy="583975"/>
              <a:chOff x="7926125" y="2631325"/>
              <a:chExt cx="1314025" cy="583975"/>
            </a:xfrm>
          </p:grpSpPr>
          <p:sp>
            <p:nvSpPr>
              <p:cNvPr id="6347" name="Google Shape;6347;g3508f1dec95_0_9201"/>
              <p:cNvSpPr/>
              <p:nvPr/>
            </p:nvSpPr>
            <p:spPr>
              <a:xfrm>
                <a:off x="7926125" y="2728675"/>
                <a:ext cx="96000" cy="97800"/>
              </a:xfrm>
              <a:prstGeom prst="roundRect">
                <a:avLst>
                  <a:gd name="adj" fmla="val 16667"/>
                </a:avLst>
              </a:prstGeom>
              <a:solidFill>
                <a:srgbClr val="C2E0C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g3508f1dec95_0_9201"/>
              <p:cNvSpPr txBox="1"/>
              <p:nvPr/>
            </p:nvSpPr>
            <p:spPr>
              <a:xfrm>
                <a:off x="7983750" y="2907500"/>
                <a:ext cx="1256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highlight>
                      <a:srgbClr val="F5F8FF"/>
                    </a:highlight>
                  </a:rPr>
                  <a:t>Hybrid Quantum Model </a:t>
                </a:r>
                <a:endParaRPr sz="700" b="1">
                  <a:highlight>
                    <a:srgbClr val="F5F8FF"/>
                  </a:highlight>
                </a:endParaRPr>
              </a:p>
            </p:txBody>
          </p:sp>
          <p:sp>
            <p:nvSpPr>
              <p:cNvPr id="6349" name="Google Shape;6349;g3508f1dec95_0_9201"/>
              <p:cNvSpPr txBox="1"/>
              <p:nvPr/>
            </p:nvSpPr>
            <p:spPr>
              <a:xfrm>
                <a:off x="8022125" y="2631325"/>
                <a:ext cx="9096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 b="1">
                    <a:highlight>
                      <a:srgbClr val="F5F8FF"/>
                    </a:highlight>
                  </a:rPr>
                  <a:t>Classical Model</a:t>
                </a:r>
                <a:endParaRPr sz="700" b="1">
                  <a:highlight>
                    <a:srgbClr val="F5F8FF"/>
                  </a:highlight>
                </a:endParaRPr>
              </a:p>
            </p:txBody>
          </p:sp>
          <p:sp>
            <p:nvSpPr>
              <p:cNvPr id="6350" name="Google Shape;6350;g3508f1dec95_0_9201"/>
              <p:cNvSpPr/>
              <p:nvPr/>
            </p:nvSpPr>
            <p:spPr>
              <a:xfrm>
                <a:off x="7926125" y="3002275"/>
                <a:ext cx="96000" cy="97800"/>
              </a:xfrm>
              <a:prstGeom prst="roundRect">
                <a:avLst>
                  <a:gd name="adj" fmla="val 16667"/>
                </a:avLst>
              </a:prstGeom>
              <a:solidFill>
                <a:srgbClr val="001FC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6351" name="Google Shape;6351;g3508f1dec95_0_9201"/>
          <p:cNvGraphicFramePr/>
          <p:nvPr/>
        </p:nvGraphicFramePr>
        <p:xfrm>
          <a:off x="544325" y="176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{19728A56-8FDC-4614-88BE-58185BEA42F6}</a:tableStyleId>
              </a:tblPr>
              <a:tblGrid>
                <a:gridCol w="117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</a:t>
                      </a:r>
                      <a:endParaRPr sz="11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Hybrid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Classical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MAE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2.566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3.0522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RMSE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3.1719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3.9727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Absolute Percentage Error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1.77%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1.98%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52" name="Google Shape;6352;g3508f1dec95_0_9201"/>
          <p:cNvSpPr txBox="1">
            <a:spLocks noGrp="1"/>
          </p:cNvSpPr>
          <p:nvPr>
            <p:ph type="sldNum" idx="2"/>
          </p:nvPr>
        </p:nvSpPr>
        <p:spPr>
          <a:xfrm>
            <a:off x="129584" y="45884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" name="Google Shape;6357;g3508f1dec95_0_9177"/>
          <p:cNvSpPr txBox="1">
            <a:spLocks noGrp="1"/>
          </p:cNvSpPr>
          <p:nvPr>
            <p:ph type="title" idx="4294967295"/>
          </p:nvPr>
        </p:nvSpPr>
        <p:spPr>
          <a:xfrm>
            <a:off x="-38400" y="0"/>
            <a:ext cx="9144000" cy="7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Hybrid Model Price Predictions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8" name="Google Shape;6358;g3508f1dec95_0_91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359" name="Google Shape;6359;g3508f1dec95_0_9177" title="APPL GRU quantum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50" y="832650"/>
            <a:ext cx="5062176" cy="20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0" name="Google Shape;6360;g3508f1dec95_0_9177" title="GOOGL GRU quantum b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288" y="3057300"/>
            <a:ext cx="5062099" cy="20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g3508f1dec95_0_10836"/>
          <p:cNvSpPr txBox="1">
            <a:spLocks noGrp="1"/>
          </p:cNvSpPr>
          <p:nvPr>
            <p:ph type="title"/>
          </p:nvPr>
        </p:nvSpPr>
        <p:spPr>
          <a:xfrm>
            <a:off x="786907" y="4450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009" name="Google Shape;6009;g3508f1dec95_0_10836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010" name="Google Shape;6010;g3508f1dec95_0_10836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selection of data and methodology</a:t>
            </a:r>
            <a:endParaRPr/>
          </a:p>
        </p:txBody>
      </p:sp>
      <p:sp>
        <p:nvSpPr>
          <p:cNvPr id="6011" name="Google Shape;6011;g3508f1dec95_0_10836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32337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hyperparameters and architecture choices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description</a:t>
            </a:r>
            <a:endParaRPr/>
          </a:p>
        </p:txBody>
      </p:sp>
      <p:sp>
        <p:nvSpPr>
          <p:cNvPr id="6012" name="Google Shape;6012;g3508f1dec95_0_10836"/>
          <p:cNvSpPr txBox="1">
            <a:spLocks noGrp="1"/>
          </p:cNvSpPr>
          <p:nvPr>
            <p:ph type="subTitle" idx="3"/>
          </p:nvPr>
        </p:nvSpPr>
        <p:spPr>
          <a:xfrm>
            <a:off x="720000" y="4121850"/>
            <a:ext cx="30516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preprocessing, model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3" name="Google Shape;6013;g3508f1dec95_0_10836"/>
          <p:cNvSpPr txBox="1">
            <a:spLocks noGrp="1"/>
          </p:cNvSpPr>
          <p:nvPr>
            <p:ph type="subTitle" idx="4"/>
          </p:nvPr>
        </p:nvSpPr>
        <p:spPr>
          <a:xfrm>
            <a:off x="4366700" y="4121850"/>
            <a:ext cx="30516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Validation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comparisons</a:t>
            </a:r>
            <a:endParaRPr/>
          </a:p>
        </p:txBody>
      </p:sp>
      <p:sp>
        <p:nvSpPr>
          <p:cNvPr id="6014" name="Google Shape;6014;g3508f1dec95_0_10836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15" name="Google Shape;6015;g3508f1dec95_0_10836"/>
          <p:cNvSpPr txBox="1">
            <a:spLocks noGrp="1"/>
          </p:cNvSpPr>
          <p:nvPr>
            <p:ph type="title" idx="6"/>
          </p:nvPr>
        </p:nvSpPr>
        <p:spPr>
          <a:xfrm>
            <a:off x="720003" y="322192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16" name="Google Shape;6016;g3508f1dec95_0_10836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17" name="Google Shape;6017;g3508f1dec95_0_10836"/>
          <p:cNvSpPr txBox="1">
            <a:spLocks noGrp="1"/>
          </p:cNvSpPr>
          <p:nvPr>
            <p:ph type="title" idx="8"/>
          </p:nvPr>
        </p:nvSpPr>
        <p:spPr>
          <a:xfrm>
            <a:off x="4366698" y="322192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18" name="Google Shape;6018;g3508f1dec95_0_10836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6019" name="Google Shape;6019;g3508f1dec95_0_10836"/>
          <p:cNvSpPr txBox="1">
            <a:spLocks noGrp="1"/>
          </p:cNvSpPr>
          <p:nvPr>
            <p:ph type="subTitle" idx="14"/>
          </p:nvPr>
        </p:nvSpPr>
        <p:spPr>
          <a:xfrm>
            <a:off x="720000" y="3795750"/>
            <a:ext cx="3552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sp>
        <p:nvSpPr>
          <p:cNvPr id="6020" name="Google Shape;6020;g3508f1dec95_0_10836"/>
          <p:cNvSpPr txBox="1">
            <a:spLocks noGrp="1"/>
          </p:cNvSpPr>
          <p:nvPr>
            <p:ph type="subTitle" idx="15"/>
          </p:nvPr>
        </p:nvSpPr>
        <p:spPr>
          <a:xfrm>
            <a:off x="4366698" y="379575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6021" name="Google Shape;6021;g3508f1dec95_0_108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Google Shape;6365;g3508f1dec95_0_9292"/>
          <p:cNvSpPr txBox="1">
            <a:spLocks noGrp="1"/>
          </p:cNvSpPr>
          <p:nvPr>
            <p:ph type="title" idx="4294967295"/>
          </p:nvPr>
        </p:nvSpPr>
        <p:spPr>
          <a:xfrm>
            <a:off x="320325" y="216650"/>
            <a:ext cx="5349600" cy="57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Conclusions &amp; Future Work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6" name="Google Shape;6366;g3508f1dec95_0_92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6367" name="Google Shape;6367;g3508f1dec95_0_9292"/>
          <p:cNvGraphicFramePr/>
          <p:nvPr/>
        </p:nvGraphicFramePr>
        <p:xfrm>
          <a:off x="415175" y="921263"/>
          <a:ext cx="2976325" cy="1752480"/>
        </p:xfrm>
        <a:graphic>
          <a:graphicData uri="http://schemas.openxmlformats.org/drawingml/2006/table">
            <a:tbl>
              <a:tblPr>
                <a:noFill/>
                <a:tableStyleId>{19728A56-8FDC-4614-88BE-58185BEA42F6}</a:tableStyleId>
              </a:tblPr>
              <a:tblGrid>
                <a:gridCol w="117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</a:t>
                      </a:r>
                      <a:endParaRPr sz="11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Hybrid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Classical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MAE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2.566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3.0522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RMSE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3.1719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3.9727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Absolute Percentage Error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1.77%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1.98%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68" name="Google Shape;6368;g3508f1dec95_0_9292"/>
          <p:cNvSpPr txBox="1">
            <a:spLocks noGrp="1"/>
          </p:cNvSpPr>
          <p:nvPr>
            <p:ph type="sldNum" idx="2"/>
          </p:nvPr>
        </p:nvSpPr>
        <p:spPr>
          <a:xfrm>
            <a:off x="129584" y="45884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369" name="Google Shape;6369;g3508f1dec95_0_9292" title="GRU and Quantum layer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562" y="216650"/>
            <a:ext cx="1433925" cy="43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0" name="Google Shape;6370;g3508f1dec95_0_9292"/>
          <p:cNvSpPr txBox="1"/>
          <p:nvPr/>
        </p:nvSpPr>
        <p:spPr>
          <a:xfrm>
            <a:off x="3926225" y="936350"/>
            <a:ext cx="3551700" cy="16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Conclusion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Hybrid model showed slight improvement over classical, but within typical uncertainty ranges.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 definitive advantage of the quantum layer yet; further validation needed across more datasets.</a:t>
            </a:r>
            <a:endParaRPr sz="1100"/>
          </a:p>
        </p:txBody>
      </p:sp>
      <p:sp>
        <p:nvSpPr>
          <p:cNvPr id="6371" name="Google Shape;6371;g3508f1dec95_0_9292"/>
          <p:cNvSpPr txBox="1"/>
          <p:nvPr/>
        </p:nvSpPr>
        <p:spPr>
          <a:xfrm>
            <a:off x="0" y="2807150"/>
            <a:ext cx="7332600" cy="260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/>
              <a:t>Future Work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Accelerate training using parallelization, GPU support, or cloud quantum platforms.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Optimize additional hyperparameters (e.g., learning rate) and explore alternative quantum circuit designs.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Expand dataset to include more stock tickers and additional features.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Test hybrid models on real quantum hardware and different quantum platforms (e.g., Qiskit).</a:t>
            </a:r>
            <a:br>
              <a:rPr lang="en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Evaluate model performance on live or unseen financial data for real-world validation.</a:t>
            </a:r>
            <a:endParaRPr sz="11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6" name="Google Shape;6376;g3508f1dec95_0_45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377" name="Google Shape;6377;g3508f1dec95_0_4507"/>
          <p:cNvSpPr txBox="1">
            <a:spLocks noGrp="1"/>
          </p:cNvSpPr>
          <p:nvPr>
            <p:ph type="subTitle" idx="3"/>
          </p:nvPr>
        </p:nvSpPr>
        <p:spPr>
          <a:xfrm>
            <a:off x="1152360" y="1609560"/>
            <a:ext cx="44478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 you have any questions?</a:t>
            </a:r>
            <a:endParaRPr sz="20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378" name="Google Shape;6378;g3508f1dec95_0_4507"/>
          <p:cNvSpPr txBox="1">
            <a:spLocks noGrp="1"/>
          </p:cNvSpPr>
          <p:nvPr>
            <p:ph type="title"/>
          </p:nvPr>
        </p:nvSpPr>
        <p:spPr>
          <a:xfrm>
            <a:off x="1162080" y="495360"/>
            <a:ext cx="51243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65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Thank you!</a:t>
            </a:r>
            <a:endParaRPr sz="6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9" name="Google Shape;6379;g3508f1dec95_0_4507" title="quantum layer.png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948600" y="2264150"/>
            <a:ext cx="5432475" cy="17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2"/>
          <p:cNvSpPr txBox="1">
            <a:spLocks noGrp="1"/>
          </p:cNvSpPr>
          <p:nvPr>
            <p:ph type="title" idx="4294967295"/>
          </p:nvPr>
        </p:nvSpPr>
        <p:spPr>
          <a:xfrm>
            <a:off x="5320205" y="1028875"/>
            <a:ext cx="38238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7027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7" name="Google Shape;6027;p2"/>
          <p:cNvSpPr txBox="1">
            <a:spLocks noGrp="1"/>
          </p:cNvSpPr>
          <p:nvPr>
            <p:ph type="subTitle" idx="4294967295"/>
          </p:nvPr>
        </p:nvSpPr>
        <p:spPr>
          <a:xfrm>
            <a:off x="4876925" y="1790650"/>
            <a:ext cx="3709800" cy="23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time series forecasting is complex due to volatility, noise, and external factors.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Traditional machine learning models often struggle to generalize across market conditions.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28" name="Google Shape;6028;p2"/>
          <p:cNvGrpSpPr/>
          <p:nvPr/>
        </p:nvGrpSpPr>
        <p:grpSpPr>
          <a:xfrm>
            <a:off x="-123840" y="4132440"/>
            <a:ext cx="4558680" cy="1140480"/>
            <a:chOff x="-123840" y="4132440"/>
            <a:chExt cx="4558680" cy="1140480"/>
          </a:xfrm>
        </p:grpSpPr>
        <p:grpSp>
          <p:nvGrpSpPr>
            <p:cNvPr id="6029" name="Google Shape;6029;p2"/>
            <p:cNvGrpSpPr/>
            <p:nvPr/>
          </p:nvGrpSpPr>
          <p:grpSpPr>
            <a:xfrm>
              <a:off x="360" y="4132440"/>
              <a:ext cx="2307960" cy="1140480"/>
              <a:chOff x="360" y="4132440"/>
              <a:chExt cx="2307960" cy="1140480"/>
            </a:xfrm>
          </p:grpSpPr>
          <p:sp>
            <p:nvSpPr>
              <p:cNvPr id="6030" name="Google Shape;6030;p2"/>
              <p:cNvSpPr/>
              <p:nvPr/>
            </p:nvSpPr>
            <p:spPr>
              <a:xfrm rot="5400000">
                <a:off x="663480" y="3628440"/>
                <a:ext cx="981360" cy="2307600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31" name="Google Shape;6031;p2"/>
              <p:cNvSpPr/>
              <p:nvPr/>
            </p:nvSpPr>
            <p:spPr>
              <a:xfrm rot="5400000">
                <a:off x="663840" y="3469320"/>
                <a:ext cx="981360" cy="2307600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32" name="Google Shape;6032;p2"/>
            <p:cNvGrpSpPr/>
            <p:nvPr/>
          </p:nvGrpSpPr>
          <p:grpSpPr>
            <a:xfrm>
              <a:off x="-123840" y="4386240"/>
              <a:ext cx="4558680" cy="133920"/>
              <a:chOff x="-123840" y="4386240"/>
              <a:chExt cx="4558680" cy="133920"/>
            </a:xfrm>
          </p:grpSpPr>
          <p:sp>
            <p:nvSpPr>
              <p:cNvPr id="6033" name="Google Shape;6033;p2"/>
              <p:cNvSpPr/>
              <p:nvPr/>
            </p:nvSpPr>
            <p:spPr>
              <a:xfrm>
                <a:off x="4300920" y="4386240"/>
                <a:ext cx="133920" cy="133920"/>
              </a:xfrm>
              <a:prstGeom prst="ellipse">
                <a:avLst/>
              </a:prstGeom>
              <a:noFill/>
              <a:ln w="9525" cap="flat" cmpd="sng">
                <a:solidFill>
                  <a:srgbClr val="0C0A9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7500" rIns="91425" bIns="475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cxnSp>
            <p:nvCxnSpPr>
              <p:cNvPr id="6034" name="Google Shape;6034;p2"/>
              <p:cNvCxnSpPr/>
              <p:nvPr/>
            </p:nvCxnSpPr>
            <p:spPr>
              <a:xfrm>
                <a:off x="-123840" y="4453200"/>
                <a:ext cx="4462920" cy="36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0A9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035" name="Google Shape;6035;p2"/>
              <p:cNvSpPr/>
              <p:nvPr/>
            </p:nvSpPr>
            <p:spPr>
              <a:xfrm>
                <a:off x="4331160" y="441648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25900" rIns="91425" bIns="25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pic>
        <p:nvPicPr>
          <p:cNvPr id="6036" name="Google Shape;6036;p2"/>
          <p:cNvPicPr preferRelativeResize="0"/>
          <p:nvPr/>
        </p:nvPicPr>
        <p:blipFill rotWithShape="1">
          <a:blip r:embed="rId3">
            <a:alphaModFix amt="42000"/>
          </a:blip>
          <a:srcRect l="22026" r="22026"/>
          <a:stretch/>
        </p:blipFill>
        <p:spPr>
          <a:xfrm>
            <a:off x="-422250" y="-27645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037" name="Google Shape;603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038" name="Google Shape;6038;p2"/>
          <p:cNvSpPr txBox="1">
            <a:spLocks noGrp="1"/>
          </p:cNvSpPr>
          <p:nvPr>
            <p:ph type="title" idx="4294967295"/>
          </p:nvPr>
        </p:nvSpPr>
        <p:spPr>
          <a:xfrm>
            <a:off x="4539700" y="1028875"/>
            <a:ext cx="11784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80"/>
              <a:buFont typeface="Poppins"/>
              <a:buNone/>
            </a:pPr>
            <a:r>
              <a:rPr lang="en" sz="388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88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g3508f1dec95_0_15"/>
          <p:cNvSpPr txBox="1">
            <a:spLocks noGrp="1"/>
          </p:cNvSpPr>
          <p:nvPr>
            <p:ph type="title" idx="4294967295"/>
          </p:nvPr>
        </p:nvSpPr>
        <p:spPr>
          <a:xfrm>
            <a:off x="285374" y="659200"/>
            <a:ext cx="42732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Problem Definition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4" name="Google Shape;6044;g3508f1dec95_0_15"/>
          <p:cNvSpPr txBox="1">
            <a:spLocks noGrp="1"/>
          </p:cNvSpPr>
          <p:nvPr>
            <p:ph type="subTitle" idx="4294967295"/>
          </p:nvPr>
        </p:nvSpPr>
        <p:spPr>
          <a:xfrm>
            <a:off x="217425" y="1426600"/>
            <a:ext cx="5323200" cy="28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predict stock values accurately, this project leverages classical Machine Learning (ML) and Hybrid Quantum ML.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Specifically a modular hybrid model combining recurrent neural networks (RNNs) with a variational quantum layer.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 to investigate whether quantum-classical hybrid architectures can improve stock price prediction accuracy.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Focus on daily closing prices for AAPL, MSFT, and GOOGL from 2015–2024.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45" name="Google Shape;6045;g3508f1dec95_0_15"/>
          <p:cNvPicPr preferRelativeResize="0"/>
          <p:nvPr/>
        </p:nvPicPr>
        <p:blipFill rotWithShape="1">
          <a:blip r:embed="rId3">
            <a:alphaModFix/>
          </a:blip>
          <a:srcRect b="16352"/>
          <a:stretch/>
        </p:blipFill>
        <p:spPr>
          <a:xfrm>
            <a:off x="5686013" y="1876138"/>
            <a:ext cx="2535425" cy="1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6" name="Google Shape;6046;g3508f1dec95_0_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p3"/>
          <p:cNvSpPr txBox="1">
            <a:spLocks noGrp="1"/>
          </p:cNvSpPr>
          <p:nvPr>
            <p:ph type="title" idx="4294967295"/>
          </p:nvPr>
        </p:nvSpPr>
        <p:spPr>
          <a:xfrm>
            <a:off x="723960" y="1028880"/>
            <a:ext cx="1704600" cy="9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727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lang="en" sz="6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2" name="Google Shape;6052;p3"/>
          <p:cNvSpPr txBox="1">
            <a:spLocks noGrp="1"/>
          </p:cNvSpPr>
          <p:nvPr>
            <p:ph type="subTitle" idx="4294967295"/>
          </p:nvPr>
        </p:nvSpPr>
        <p:spPr>
          <a:xfrm>
            <a:off x="723960" y="3247920"/>
            <a:ext cx="56005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 Model Design Including Data Source &amp; Preprocessing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3" name="Google Shape;6053;p3"/>
          <p:cNvGrpSpPr/>
          <p:nvPr/>
        </p:nvGrpSpPr>
        <p:grpSpPr>
          <a:xfrm>
            <a:off x="1853640" y="4445640"/>
            <a:ext cx="1694160" cy="1359720"/>
            <a:chOff x="1853640" y="4445640"/>
            <a:chExt cx="1694160" cy="1359720"/>
          </a:xfrm>
        </p:grpSpPr>
        <p:sp>
          <p:nvSpPr>
            <p:cNvPr id="6054" name="Google Shape;6054;p3"/>
            <p:cNvSpPr/>
            <p:nvPr/>
          </p:nvSpPr>
          <p:spPr>
            <a:xfrm>
              <a:off x="2287440" y="4713840"/>
              <a:ext cx="1260360" cy="109152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55" name="Google Shape;6055;p3"/>
            <p:cNvSpPr/>
            <p:nvPr/>
          </p:nvSpPr>
          <p:spPr>
            <a:xfrm>
              <a:off x="2264040" y="4445640"/>
              <a:ext cx="900360" cy="77976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56" name="Google Shape;6056;p3"/>
            <p:cNvSpPr/>
            <p:nvPr/>
          </p:nvSpPr>
          <p:spPr>
            <a:xfrm>
              <a:off x="1853640" y="4713840"/>
              <a:ext cx="900360" cy="77976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57" name="Google Shape;6057;p3"/>
          <p:cNvSpPr txBox="1">
            <a:spLocks noGrp="1"/>
          </p:cNvSpPr>
          <p:nvPr>
            <p:ph type="title" idx="4294967295"/>
          </p:nvPr>
        </p:nvSpPr>
        <p:spPr>
          <a:xfrm>
            <a:off x="723960" y="2076480"/>
            <a:ext cx="5600520" cy="83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739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5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Methodology </a:t>
            </a:r>
            <a:endParaRPr sz="5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8" name="Google Shape;6058;p3"/>
          <p:cNvGrpSpPr/>
          <p:nvPr/>
        </p:nvGrpSpPr>
        <p:grpSpPr>
          <a:xfrm>
            <a:off x="6727680" y="81360"/>
            <a:ext cx="4027680" cy="5283000"/>
            <a:chOff x="6727680" y="81360"/>
            <a:chExt cx="4027680" cy="5283000"/>
          </a:xfrm>
        </p:grpSpPr>
        <p:sp>
          <p:nvSpPr>
            <p:cNvPr id="6059" name="Google Shape;6059;p3"/>
            <p:cNvSpPr/>
            <p:nvPr/>
          </p:nvSpPr>
          <p:spPr>
            <a:xfrm>
              <a:off x="6727680" y="103320"/>
              <a:ext cx="4006080" cy="4748760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0" name="Google Shape;6060;p3"/>
            <p:cNvSpPr/>
            <p:nvPr/>
          </p:nvSpPr>
          <p:spPr>
            <a:xfrm>
              <a:off x="7070400" y="81360"/>
              <a:ext cx="2925000" cy="3057480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1" name="Google Shape;6061;p3"/>
            <p:cNvSpPr/>
            <p:nvPr/>
          </p:nvSpPr>
          <p:spPr>
            <a:xfrm>
              <a:off x="7602480" y="245520"/>
              <a:ext cx="3152880" cy="5118840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2" name="Google Shape;6062;p3"/>
            <p:cNvSpPr/>
            <p:nvPr/>
          </p:nvSpPr>
          <p:spPr>
            <a:xfrm>
              <a:off x="7235280" y="622440"/>
              <a:ext cx="1860120" cy="459504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3" name="Google Shape;6063;p3"/>
            <p:cNvSpPr/>
            <p:nvPr/>
          </p:nvSpPr>
          <p:spPr>
            <a:xfrm>
              <a:off x="6933240" y="621360"/>
              <a:ext cx="1860120" cy="4595040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064" name="Google Shape;6064;p3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6065" name="Google Shape;6065;p3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6" name="Google Shape;6066;p3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7" name="Google Shape;6067;p3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8" name="Google Shape;6068;p3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9" name="Google Shape;6069;p3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0" name="Google Shape;6070;p3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1" name="Google Shape;6071;p3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72" name="Google Shape;6072;p3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6073" name="Google Shape;6073;p3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4" name="Google Shape;6074;p3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5" name="Google Shape;6075;p3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6" name="Google Shape;6076;p3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7" name="Google Shape;6077;p3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8" name="Google Shape;6078;p3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9" name="Google Shape;6079;p3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80" name="Google Shape;6080;p3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6081" name="Google Shape;6081;p3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82" name="Google Shape;6082;p3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83" name="Google Shape;6083;p3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6084" name="Google Shape;6084;p3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85" name="Google Shape;6085;p3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086" name="Google Shape;6086;p3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52200" rIns="91425" bIns="5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087" name="Google Shape;6087;p3"/>
          <p:cNvGrpSpPr/>
          <p:nvPr/>
        </p:nvGrpSpPr>
        <p:grpSpPr>
          <a:xfrm>
            <a:off x="795960" y="3019680"/>
            <a:ext cx="4559040" cy="133920"/>
            <a:chOff x="795960" y="3019680"/>
            <a:chExt cx="4559040" cy="133920"/>
          </a:xfrm>
        </p:grpSpPr>
        <p:sp>
          <p:nvSpPr>
            <p:cNvPr id="6088" name="Google Shape;6088;p3"/>
            <p:cNvSpPr/>
            <p:nvPr/>
          </p:nvSpPr>
          <p:spPr>
            <a:xfrm>
              <a:off x="5221080" y="3019680"/>
              <a:ext cx="133920" cy="133920"/>
            </a:xfrm>
            <a:prstGeom prst="ellipse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7500" rIns="91425" bIns="47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089" name="Google Shape;6089;p3"/>
            <p:cNvCxnSpPr/>
            <p:nvPr/>
          </p:nvCxnSpPr>
          <p:spPr>
            <a:xfrm>
              <a:off x="795960" y="3086640"/>
              <a:ext cx="4463280" cy="360"/>
            </a:xfrm>
            <a:prstGeom prst="straightConnector1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90" name="Google Shape;6090;p3"/>
            <p:cNvSpPr/>
            <p:nvPr/>
          </p:nvSpPr>
          <p:spPr>
            <a:xfrm>
              <a:off x="5250960" y="3049920"/>
              <a:ext cx="73440" cy="7344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91" name="Google Shape;609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" name="Google Shape;6096;p4"/>
          <p:cNvSpPr txBox="1">
            <a:spLocks noGrp="1"/>
          </p:cNvSpPr>
          <p:nvPr>
            <p:ph type="title" idx="4294967295"/>
          </p:nvPr>
        </p:nvSpPr>
        <p:spPr>
          <a:xfrm>
            <a:off x="484285" y="438790"/>
            <a:ext cx="77055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703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D</a:t>
            </a: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ata Source and Preprocessing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7" name="Google Shape;6097;p4"/>
          <p:cNvSpPr txBox="1">
            <a:spLocks noGrp="1"/>
          </p:cNvSpPr>
          <p:nvPr>
            <p:ph type="subTitle" idx="4294967295"/>
          </p:nvPr>
        </p:nvSpPr>
        <p:spPr>
          <a:xfrm>
            <a:off x="484275" y="1128000"/>
            <a:ext cx="6207000" cy="3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Data:</a:t>
            </a:r>
            <a:endParaRPr sz="126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Daily closing prices for AAPL, MSFT, and GOOGL (2015–2024) via yfinance API.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Cleaning:</a:t>
            </a:r>
            <a:endParaRPr sz="126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Forward-filled missing values to maintain continuity.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Min-Max normalization applied per ticker to [0, 1] range.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Structuring:</a:t>
            </a:r>
            <a:endParaRPr sz="126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Sliding window of 20 time steps mapped to the next price.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Preserved short-term dependencies and momentum patterns.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Train/Test Split:</a:t>
            </a:r>
            <a:endParaRPr sz="126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80/20 split without time leakage to maintain chronological order.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Dataset Composition:</a:t>
            </a:r>
            <a:endParaRPr sz="126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Combined sequences across tickers to improve model diversity and generalization.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98" name="Google Shape;609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622" y="600398"/>
            <a:ext cx="1559804" cy="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9" name="Google Shape;6099;p4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flipH="1">
            <a:off x="6993675" y="1349650"/>
            <a:ext cx="4818600" cy="5078700"/>
          </a:xfrm>
          <a:prstGeom prst="snip2DiagRect">
            <a:avLst>
              <a:gd name="adj1" fmla="val 0"/>
              <a:gd name="adj2" fmla="val 37666"/>
            </a:avLst>
          </a:prstGeom>
          <a:noFill/>
          <a:ln>
            <a:noFill/>
          </a:ln>
        </p:spPr>
      </p:pic>
      <p:sp>
        <p:nvSpPr>
          <p:cNvPr id="6100" name="Google Shape;610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3508f1dec95_0_36"/>
          <p:cNvSpPr txBox="1">
            <a:spLocks noGrp="1"/>
          </p:cNvSpPr>
          <p:nvPr>
            <p:ph type="title" idx="4294967295"/>
          </p:nvPr>
        </p:nvSpPr>
        <p:spPr>
          <a:xfrm>
            <a:off x="320324" y="216650"/>
            <a:ext cx="4284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 Architecture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6" name="Google Shape;6106;g3508f1dec95_0_36" title="GRU and Quantum layer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12" y="648000"/>
            <a:ext cx="1433925" cy="43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g3508f1dec95_0_36" title="GRU only model archite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388" y="1136033"/>
            <a:ext cx="1433925" cy="3743191"/>
          </a:xfrm>
          <a:prstGeom prst="rect">
            <a:avLst/>
          </a:prstGeom>
          <a:noFill/>
          <a:ln>
            <a:noFill/>
          </a:ln>
        </p:spPr>
      </p:pic>
      <p:sp>
        <p:nvSpPr>
          <p:cNvPr id="6108" name="Google Shape;6108;g3508f1dec95_0_36"/>
          <p:cNvSpPr txBox="1"/>
          <p:nvPr/>
        </p:nvSpPr>
        <p:spPr>
          <a:xfrm>
            <a:off x="5723800" y="421850"/>
            <a:ext cx="1217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Classical Model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9" name="Google Shape;6109;g3508f1dec95_0_36"/>
          <p:cNvSpPr txBox="1"/>
          <p:nvPr/>
        </p:nvSpPr>
        <p:spPr>
          <a:xfrm>
            <a:off x="7381075" y="0"/>
            <a:ext cx="1533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chemeClr val="accent3"/>
                </a:highlight>
                <a:latin typeface="Poppins"/>
                <a:ea typeface="Poppins"/>
                <a:cs typeface="Poppins"/>
                <a:sym typeface="Poppins"/>
              </a:rPr>
              <a:t>Quantum Hybrid Model</a:t>
            </a:r>
            <a:endParaRPr b="1">
              <a:solidFill>
                <a:schemeClr val="dk1"/>
              </a:solidFill>
              <a:highlight>
                <a:schemeClr val="accent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0" name="Google Shape;6110;g3508f1dec95_0_36"/>
          <p:cNvSpPr txBox="1"/>
          <p:nvPr/>
        </p:nvSpPr>
        <p:spPr>
          <a:xfrm>
            <a:off x="0" y="871775"/>
            <a:ext cx="5615400" cy="4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Input Tensor: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(batch size, 20, 1) — 20 time steps, 1 feature.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Recurrent Units: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(LSTM, GRU, RNN — single or mixed)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Hidden State Extraction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Linear Layer (Classical Projection):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Optional Quantum Layer: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Process n features through a variational quantum circuit.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Post-Quantum Activation: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(e.g., Tanh, Sigmoid, ReLU).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Skip Connection (Add or Concat):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Merge classical and quantum feature vectors.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Final Linear Layer: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Compress merged 6 features → 1 scalar output.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Final Activation: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(e.g., Tanh, Sigmoid, ReLU)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latin typeface="Poppins"/>
                <a:ea typeface="Poppins"/>
                <a:cs typeface="Poppins"/>
                <a:sym typeface="Poppins"/>
              </a:rPr>
              <a:t>Output Tensor: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Shape (batch size, 1) — Predicted stock price.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1" name="Google Shape;6111;g3508f1dec95_0_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6" name="Google Shape;6116;g3508f1dec95_0_1595"/>
          <p:cNvSpPr txBox="1">
            <a:spLocks noGrp="1"/>
          </p:cNvSpPr>
          <p:nvPr>
            <p:ph type="title"/>
          </p:nvPr>
        </p:nvSpPr>
        <p:spPr>
          <a:xfrm>
            <a:off x="177075" y="259550"/>
            <a:ext cx="783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Layer - Variational Quantum Circuit</a:t>
            </a:r>
            <a:endParaRPr sz="2300"/>
          </a:p>
        </p:txBody>
      </p:sp>
      <p:pic>
        <p:nvPicPr>
          <p:cNvPr id="6117" name="Google Shape;6117;g3508f1dec95_0_1595" title="quantum lay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38" y="1037225"/>
            <a:ext cx="5926667" cy="18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8" name="Google Shape;6118;g3508f1dec95_0_1595"/>
          <p:cNvSpPr/>
          <p:nvPr/>
        </p:nvSpPr>
        <p:spPr>
          <a:xfrm>
            <a:off x="3366300" y="1225000"/>
            <a:ext cx="1663800" cy="145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9" name="Google Shape;6119;g3508f1dec95_0_1595"/>
          <p:cNvSpPr/>
          <p:nvPr/>
        </p:nvSpPr>
        <p:spPr>
          <a:xfrm>
            <a:off x="5122275" y="1240750"/>
            <a:ext cx="1663800" cy="145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0" name="Google Shape;6120;g3508f1dec95_0_1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3350"/>
            <a:ext cx="9144000" cy="20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1" name="Google Shape;6121;g3508f1dec95_0_15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122" name="Google Shape;6122;g3508f1dec95_0_1595" title="quantum circuit 6 4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38" y="3103349"/>
            <a:ext cx="8340526" cy="18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3" name="Google Shape;6123;g3508f1dec95_0_1595"/>
          <p:cNvSpPr/>
          <p:nvPr/>
        </p:nvSpPr>
        <p:spPr>
          <a:xfrm>
            <a:off x="1071125" y="3187850"/>
            <a:ext cx="1788900" cy="1688100"/>
          </a:xfrm>
          <a:prstGeom prst="roundRect">
            <a:avLst>
              <a:gd name="adj" fmla="val 10882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4" name="Google Shape;6124;g3508f1dec95_0_1595"/>
          <p:cNvSpPr/>
          <p:nvPr/>
        </p:nvSpPr>
        <p:spPr>
          <a:xfrm>
            <a:off x="2914450" y="3187850"/>
            <a:ext cx="1743300" cy="1688100"/>
          </a:xfrm>
          <a:prstGeom prst="roundRect">
            <a:avLst>
              <a:gd name="adj" fmla="val 10882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5" name="Google Shape;6125;g3508f1dec95_0_1595"/>
          <p:cNvSpPr/>
          <p:nvPr/>
        </p:nvSpPr>
        <p:spPr>
          <a:xfrm>
            <a:off x="4712175" y="3187850"/>
            <a:ext cx="1788900" cy="1688100"/>
          </a:xfrm>
          <a:prstGeom prst="roundRect">
            <a:avLst>
              <a:gd name="adj" fmla="val 10882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6" name="Google Shape;6126;g3508f1dec95_0_1595"/>
          <p:cNvSpPr/>
          <p:nvPr/>
        </p:nvSpPr>
        <p:spPr>
          <a:xfrm>
            <a:off x="6555500" y="3187850"/>
            <a:ext cx="1743300" cy="1688100"/>
          </a:xfrm>
          <a:prstGeom prst="roundRect">
            <a:avLst>
              <a:gd name="adj" fmla="val 8086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7" name="Google Shape;6127;g3508f1dec95_0_1595"/>
          <p:cNvSpPr txBox="1"/>
          <p:nvPr/>
        </p:nvSpPr>
        <p:spPr>
          <a:xfrm>
            <a:off x="177075" y="102595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Simple Variational Quantum Circuit:</a:t>
            </a:r>
            <a:endParaRPr sz="11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2 qubits, 2 layers (Q-depth = 2)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8" name="Google Shape;6128;g3508f1dec95_0_1595"/>
          <p:cNvSpPr txBox="1"/>
          <p:nvPr/>
        </p:nvSpPr>
        <p:spPr>
          <a:xfrm>
            <a:off x="177075" y="2604675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oppins"/>
                <a:ea typeface="Poppins"/>
                <a:cs typeface="Poppins"/>
                <a:sym typeface="Poppins"/>
              </a:rPr>
              <a:t>Final Variational Quantum Circuit:</a:t>
            </a:r>
            <a:endParaRPr sz="11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6 qubits, 4 layers (Q-depth = 4)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g3508f1dec95_0_8894"/>
          <p:cNvSpPr txBox="1">
            <a:spLocks noGrp="1"/>
          </p:cNvSpPr>
          <p:nvPr>
            <p:ph type="title" idx="4294967295"/>
          </p:nvPr>
        </p:nvSpPr>
        <p:spPr>
          <a:xfrm>
            <a:off x="723960" y="1028880"/>
            <a:ext cx="1704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lang="en" sz="62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62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4" name="Google Shape;6134;g3508f1dec95_0_8894"/>
          <p:cNvSpPr txBox="1">
            <a:spLocks noGrp="1"/>
          </p:cNvSpPr>
          <p:nvPr>
            <p:ph type="subTitle" idx="4294967295"/>
          </p:nvPr>
        </p:nvSpPr>
        <p:spPr>
          <a:xfrm>
            <a:off x="723960" y="3247920"/>
            <a:ext cx="5600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Strategy, Hyper Parameter and Architecture Optimization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35" name="Google Shape;6135;g3508f1dec95_0_8894"/>
          <p:cNvGrpSpPr/>
          <p:nvPr/>
        </p:nvGrpSpPr>
        <p:grpSpPr>
          <a:xfrm>
            <a:off x="1853640" y="4445640"/>
            <a:ext cx="1694129" cy="1359761"/>
            <a:chOff x="1853640" y="4445640"/>
            <a:chExt cx="1694129" cy="1359761"/>
          </a:xfrm>
        </p:grpSpPr>
        <p:sp>
          <p:nvSpPr>
            <p:cNvPr id="6136" name="Google Shape;6136;g3508f1dec95_0_8894"/>
            <p:cNvSpPr/>
            <p:nvPr/>
          </p:nvSpPr>
          <p:spPr>
            <a:xfrm>
              <a:off x="2287440" y="4713840"/>
              <a:ext cx="1260329" cy="109156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37" name="Google Shape;6137;g3508f1dec95_0_8894"/>
            <p:cNvSpPr/>
            <p:nvPr/>
          </p:nvSpPr>
          <p:spPr>
            <a:xfrm>
              <a:off x="2264040" y="4445640"/>
              <a:ext cx="900308" cy="77978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38" name="Google Shape;6138;g3508f1dec95_0_8894"/>
            <p:cNvSpPr/>
            <p:nvPr/>
          </p:nvSpPr>
          <p:spPr>
            <a:xfrm>
              <a:off x="1853640" y="4713840"/>
              <a:ext cx="900308" cy="779781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139" name="Google Shape;6139;g3508f1dec95_0_8894"/>
          <p:cNvSpPr txBox="1">
            <a:spLocks noGrp="1"/>
          </p:cNvSpPr>
          <p:nvPr>
            <p:ph type="title" idx="4294967295"/>
          </p:nvPr>
        </p:nvSpPr>
        <p:spPr>
          <a:xfrm>
            <a:off x="723960" y="2076480"/>
            <a:ext cx="56004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lang="en" sz="5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Optimization</a:t>
            </a:r>
            <a:endParaRPr sz="5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0" name="Google Shape;6140;g3508f1dec95_0_8894"/>
          <p:cNvGrpSpPr/>
          <p:nvPr/>
        </p:nvGrpSpPr>
        <p:grpSpPr>
          <a:xfrm>
            <a:off x="6727680" y="81360"/>
            <a:ext cx="4027731" cy="5283053"/>
            <a:chOff x="6727680" y="81360"/>
            <a:chExt cx="4027731" cy="5283053"/>
          </a:xfrm>
        </p:grpSpPr>
        <p:sp>
          <p:nvSpPr>
            <p:cNvPr id="6141" name="Google Shape;6141;g3508f1dec95_0_8894"/>
            <p:cNvSpPr/>
            <p:nvPr/>
          </p:nvSpPr>
          <p:spPr>
            <a:xfrm>
              <a:off x="6727680" y="103320"/>
              <a:ext cx="4006019" cy="4748712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2" name="Google Shape;6142;g3508f1dec95_0_8894"/>
            <p:cNvSpPr/>
            <p:nvPr/>
          </p:nvSpPr>
          <p:spPr>
            <a:xfrm>
              <a:off x="7070400" y="81360"/>
              <a:ext cx="2925012" cy="3057482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3" name="Google Shape;6143;g3508f1dec95_0_8894"/>
            <p:cNvSpPr/>
            <p:nvPr/>
          </p:nvSpPr>
          <p:spPr>
            <a:xfrm>
              <a:off x="7602480" y="245520"/>
              <a:ext cx="3152931" cy="5118893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4" name="Google Shape;6144;g3508f1dec95_0_8894"/>
            <p:cNvSpPr/>
            <p:nvPr/>
          </p:nvSpPr>
          <p:spPr>
            <a:xfrm>
              <a:off x="7235280" y="622440"/>
              <a:ext cx="1860144" cy="4595045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5" name="Google Shape;6145;g3508f1dec95_0_8894"/>
            <p:cNvSpPr/>
            <p:nvPr/>
          </p:nvSpPr>
          <p:spPr>
            <a:xfrm>
              <a:off x="6933240" y="621360"/>
              <a:ext cx="1860144" cy="4595045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146" name="Google Shape;6146;g3508f1dec95_0_8894"/>
            <p:cNvGrpSpPr/>
            <p:nvPr/>
          </p:nvGrpSpPr>
          <p:grpSpPr>
            <a:xfrm>
              <a:off x="8232845" y="4254480"/>
              <a:ext cx="708115" cy="707755"/>
              <a:chOff x="8232845" y="4254480"/>
              <a:chExt cx="708115" cy="707755"/>
            </a:xfrm>
          </p:grpSpPr>
          <p:sp>
            <p:nvSpPr>
              <p:cNvPr id="6147" name="Google Shape;6147;g3508f1dec95_0_8894"/>
              <p:cNvSpPr/>
              <p:nvPr/>
            </p:nvSpPr>
            <p:spPr>
              <a:xfrm rot="5400000">
                <a:off x="8691485" y="425448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48" name="Google Shape;6148;g3508f1dec95_0_8894"/>
              <p:cNvSpPr/>
              <p:nvPr/>
            </p:nvSpPr>
            <p:spPr>
              <a:xfrm rot="5400000">
                <a:off x="8615165" y="433080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49" name="Google Shape;6149;g3508f1dec95_0_8894"/>
              <p:cNvSpPr/>
              <p:nvPr/>
            </p:nvSpPr>
            <p:spPr>
              <a:xfrm rot="5400000">
                <a:off x="8538845" y="440712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0" name="Google Shape;6150;g3508f1dec95_0_8894"/>
              <p:cNvSpPr/>
              <p:nvPr/>
            </p:nvSpPr>
            <p:spPr>
              <a:xfrm rot="5400000">
                <a:off x="8462160" y="4483435"/>
                <a:ext cx="249475" cy="249126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1" name="Google Shape;6151;g3508f1dec95_0_8894"/>
              <p:cNvSpPr/>
              <p:nvPr/>
            </p:nvSpPr>
            <p:spPr>
              <a:xfrm rot="5400000">
                <a:off x="8385845" y="456012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2" name="Google Shape;6152;g3508f1dec95_0_8894"/>
              <p:cNvSpPr/>
              <p:nvPr/>
            </p:nvSpPr>
            <p:spPr>
              <a:xfrm rot="5400000">
                <a:off x="8309514" y="4636800"/>
                <a:ext cx="249126" cy="249126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3" name="Google Shape;6153;g3508f1dec95_0_8894"/>
              <p:cNvSpPr/>
              <p:nvPr/>
            </p:nvSpPr>
            <p:spPr>
              <a:xfrm rot="5400000">
                <a:off x="8232845" y="4712760"/>
                <a:ext cx="249475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54" name="Google Shape;6154;g3508f1dec95_0_8894"/>
            <p:cNvGrpSpPr/>
            <p:nvPr/>
          </p:nvGrpSpPr>
          <p:grpSpPr>
            <a:xfrm>
              <a:off x="8999275" y="3354480"/>
              <a:ext cx="457925" cy="457189"/>
              <a:chOff x="8999275" y="3354480"/>
              <a:chExt cx="457925" cy="457189"/>
            </a:xfrm>
          </p:grpSpPr>
          <p:sp>
            <p:nvSpPr>
              <p:cNvPr id="6155" name="Google Shape;6155;g3508f1dec95_0_8894"/>
              <p:cNvSpPr/>
              <p:nvPr/>
            </p:nvSpPr>
            <p:spPr>
              <a:xfrm rot="5400000">
                <a:off x="9295923" y="3354472"/>
                <a:ext cx="161269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6" name="Google Shape;6156;g3508f1dec95_0_8894"/>
              <p:cNvSpPr/>
              <p:nvPr/>
            </p:nvSpPr>
            <p:spPr>
              <a:xfrm rot="5400000">
                <a:off x="9246603" y="3403448"/>
                <a:ext cx="161285" cy="16126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7" name="Google Shape;6157;g3508f1dec95_0_8894"/>
              <p:cNvSpPr/>
              <p:nvPr/>
            </p:nvSpPr>
            <p:spPr>
              <a:xfrm rot="5400000">
                <a:off x="9197275" y="3453120"/>
                <a:ext cx="161285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8" name="Google Shape;6158;g3508f1dec95_0_8894"/>
              <p:cNvSpPr/>
              <p:nvPr/>
            </p:nvSpPr>
            <p:spPr>
              <a:xfrm rot="5400000">
                <a:off x="9147606" y="3502435"/>
                <a:ext cx="161269" cy="160919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9" name="Google Shape;6159;g3508f1dec95_0_8894"/>
              <p:cNvSpPr/>
              <p:nvPr/>
            </p:nvSpPr>
            <p:spPr>
              <a:xfrm rot="5400000">
                <a:off x="9098275" y="3551760"/>
                <a:ext cx="161285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0" name="Google Shape;6160;g3508f1dec95_0_8894"/>
              <p:cNvSpPr/>
              <p:nvPr/>
            </p:nvSpPr>
            <p:spPr>
              <a:xfrm rot="5400000">
                <a:off x="9048957" y="3601444"/>
                <a:ext cx="160928" cy="160919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1" name="Google Shape;6161;g3508f1dec95_0_8894"/>
              <p:cNvSpPr/>
              <p:nvPr/>
            </p:nvSpPr>
            <p:spPr>
              <a:xfrm rot="5400000">
                <a:off x="8999283" y="3650392"/>
                <a:ext cx="161269" cy="16128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80625" rIns="91425" bIns="806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62" name="Google Shape;6162;g3508f1dec95_0_8894"/>
            <p:cNvGrpSpPr/>
            <p:nvPr/>
          </p:nvGrpSpPr>
          <p:grpSpPr>
            <a:xfrm>
              <a:off x="8146800" y="539640"/>
              <a:ext cx="207600" cy="207600"/>
              <a:chOff x="8146800" y="539640"/>
              <a:chExt cx="207600" cy="207600"/>
            </a:xfrm>
          </p:grpSpPr>
          <p:sp>
            <p:nvSpPr>
              <p:cNvPr id="6163" name="Google Shape;6163;g3508f1dec95_0_8894"/>
              <p:cNvSpPr/>
              <p:nvPr/>
            </p:nvSpPr>
            <p:spPr>
              <a:xfrm>
                <a:off x="8146800" y="539640"/>
                <a:ext cx="207600" cy="20760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4" name="Google Shape;6164;g3508f1dec95_0_8894"/>
              <p:cNvSpPr/>
              <p:nvPr/>
            </p:nvSpPr>
            <p:spPr>
              <a:xfrm>
                <a:off x="8175960" y="56880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65" name="Google Shape;6165;g3508f1dec95_0_8894"/>
            <p:cNvGrpSpPr/>
            <p:nvPr/>
          </p:nvGrpSpPr>
          <p:grpSpPr>
            <a:xfrm>
              <a:off x="7554240" y="2467800"/>
              <a:ext cx="207600" cy="207600"/>
              <a:chOff x="7554240" y="2467800"/>
              <a:chExt cx="207600" cy="207600"/>
            </a:xfrm>
          </p:grpSpPr>
          <p:sp>
            <p:nvSpPr>
              <p:cNvPr id="6166" name="Google Shape;6166;g3508f1dec95_0_8894"/>
              <p:cNvSpPr/>
              <p:nvPr/>
            </p:nvSpPr>
            <p:spPr>
              <a:xfrm>
                <a:off x="7554240" y="2467800"/>
                <a:ext cx="207600" cy="207600"/>
              </a:xfrm>
              <a:prstGeom prst="ellipse">
                <a:avLst/>
              </a:prstGeom>
              <a:noFill/>
              <a:ln w="9525" cap="flat" cmpd="sng">
                <a:solidFill>
                  <a:srgbClr val="8208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73425" rIns="91425" bIns="73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7" name="Google Shape;6167;g3508f1dec95_0_8894"/>
              <p:cNvSpPr/>
              <p:nvPr/>
            </p:nvSpPr>
            <p:spPr>
              <a:xfrm>
                <a:off x="7583760" y="249696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52900" rIns="91425" bIns="52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168" name="Google Shape;6168;g3508f1dec95_0_8894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52200" rIns="91425" bIns="522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169" name="Google Shape;6169;g3508f1dec95_0_8894"/>
          <p:cNvGrpSpPr/>
          <p:nvPr/>
        </p:nvGrpSpPr>
        <p:grpSpPr>
          <a:xfrm>
            <a:off x="795960" y="3019680"/>
            <a:ext cx="4558920" cy="133800"/>
            <a:chOff x="795960" y="3019680"/>
            <a:chExt cx="4558920" cy="133800"/>
          </a:xfrm>
        </p:grpSpPr>
        <p:sp>
          <p:nvSpPr>
            <p:cNvPr id="6170" name="Google Shape;6170;g3508f1dec95_0_8894"/>
            <p:cNvSpPr/>
            <p:nvPr/>
          </p:nvSpPr>
          <p:spPr>
            <a:xfrm>
              <a:off x="5221080" y="3019680"/>
              <a:ext cx="133800" cy="133800"/>
            </a:xfrm>
            <a:prstGeom prst="ellipse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7500" rIns="91425" bIns="47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171" name="Google Shape;6171;g3508f1dec95_0_8894"/>
            <p:cNvCxnSpPr/>
            <p:nvPr/>
          </p:nvCxnSpPr>
          <p:spPr>
            <a:xfrm>
              <a:off x="795960" y="3086640"/>
              <a:ext cx="4463400" cy="300"/>
            </a:xfrm>
            <a:prstGeom prst="straightConnector1">
              <a:avLst/>
            </a:prstGeom>
            <a:noFill/>
            <a:ln w="9525" cap="flat" cmpd="sng">
              <a:solidFill>
                <a:srgbClr val="0C0A9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2" name="Google Shape;6172;g3508f1dec95_0_8894"/>
            <p:cNvSpPr/>
            <p:nvPr/>
          </p:nvSpPr>
          <p:spPr>
            <a:xfrm>
              <a:off x="5250960" y="3049920"/>
              <a:ext cx="73500" cy="7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25900" rIns="91425" bIns="25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173" name="Google Shape;6173;g3508f1dec95_0_88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2466</Words>
  <Application>Microsoft Office PowerPoint</Application>
  <PresentationFormat>On-screen Show (16:9)</PresentationFormat>
  <Paragraphs>250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IBM Plex Mono</vt:lpstr>
      <vt:lpstr>Arial</vt:lpstr>
      <vt:lpstr>Source Code Pro</vt:lpstr>
      <vt:lpstr>Poppins</vt:lpstr>
      <vt:lpstr>Noto Sans Symbols</vt:lpstr>
      <vt:lpstr>Open Sans</vt:lpstr>
      <vt:lpstr>Roboto Condensed Light</vt:lpstr>
      <vt:lpstr>PT Sans</vt:lpstr>
      <vt:lpstr>Introduction to Coding Workshop by Slidesgo</vt:lpstr>
      <vt:lpstr>Introduction to Coding Workshop by Slidesgo</vt:lpstr>
      <vt:lpstr>Introduction to Coding Workshop by Slidesgo</vt:lpstr>
      <vt:lpstr>Introduction to Coding Workshop by Slidesgo</vt:lpstr>
      <vt:lpstr>Introduction to Coding Workshop by Slidesgo</vt:lpstr>
      <vt:lpstr>Introduction to Coding Workshop by Slidesgo</vt:lpstr>
      <vt:lpstr>Introduction to Coding Workshop by Slidesgo</vt:lpstr>
      <vt:lpstr>Hybrid Quantum-Classical Neural Networks for Stock Price Forecasting</vt:lpstr>
      <vt:lpstr>Table of contents</vt:lpstr>
      <vt:lpstr>Introduction</vt:lpstr>
      <vt:lpstr>Problem Definition</vt:lpstr>
      <vt:lpstr>02</vt:lpstr>
      <vt:lpstr>Data Source and Preprocessing</vt:lpstr>
      <vt:lpstr>Model Architecture</vt:lpstr>
      <vt:lpstr>Quantum Layer - Variational Quantum Circuit</vt:lpstr>
      <vt:lpstr>03</vt:lpstr>
      <vt:lpstr>Quantum Circuit Optimization </vt:lpstr>
      <vt:lpstr>Quantum Circuit Optimization </vt:lpstr>
      <vt:lpstr>Quantum Circuit Optimization </vt:lpstr>
      <vt:lpstr>Quantum Circuit Optimization </vt:lpstr>
      <vt:lpstr>Classical Architecture Optimization </vt:lpstr>
      <vt:lpstr>04</vt:lpstr>
      <vt:lpstr>Training &amp; Validation</vt:lpstr>
      <vt:lpstr>Hybrid Model Predictions</vt:lpstr>
      <vt:lpstr>Predictions Comparison</vt:lpstr>
      <vt:lpstr> Hybrid Model Price Predictions</vt:lpstr>
      <vt:lpstr>Conclusions &amp;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Nathan James Pacey</cp:lastModifiedBy>
  <cp:revision>1</cp:revision>
  <dcterms:created xsi:type="dcterms:W3CDTF">2025-04-27T13:36:27Z</dcterms:created>
  <dcterms:modified xsi:type="dcterms:W3CDTF">2025-04-28T12:41:03Z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